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7"/>
  </p:notesMasterIdLst>
  <p:sldIdLst>
    <p:sldId id="256" r:id="rId4"/>
    <p:sldId id="257" r:id="rId5"/>
    <p:sldId id="258" r:id="rId6"/>
    <p:sldId id="259" r:id="rId7"/>
    <p:sldId id="261" r:id="rId8"/>
    <p:sldId id="262" r:id="rId9"/>
    <p:sldId id="263" r:id="rId10"/>
    <p:sldId id="264" r:id="rId11"/>
    <p:sldId id="265" r:id="rId12"/>
    <p:sldId id="266" r:id="rId13"/>
    <p:sldId id="267" r:id="rId14"/>
    <p:sldId id="268" r:id="rId15"/>
    <p:sldId id="269" r:id="rId16"/>
  </p:sldIdLst>
  <p:sldSz cx="12192000" cy="6858000"/>
  <p:notesSz cx="7772400" cy="10058400"/>
  <p:embeddedFontLst>
    <p:embeddedFont>
      <p:font typeface="Calibri" panose="020F0502020204030204" pitchFamily="34" charset="0"/>
      <p:regular r:id="rId18"/>
      <p:bold r:id="rId19"/>
      <p:italic r:id="rId20"/>
      <p:boldItalic r:id="rId21"/>
    </p:embeddedFont>
    <p:embeddedFont>
      <p:font typeface="Fira Sans Extra Condensed" panose="020B05030500000200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jGfy1kypEl1ntQSpgTuKuMnrD9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C0DEFE-8A50-4995-9A05-0C414E93E87D}" v="24" dt="2022-02-24T13:22:57.404"/>
    <p1510:client id="{14EB29AC-65B0-4F22-B652-EAA6D32B9481}" v="14" dt="2022-02-24T00:06:19.159"/>
  </p1510:revLst>
</p1510:revInfo>
</file>

<file path=ppt/tableStyles.xml><?xml version="1.0" encoding="utf-8"?>
<a:tblStyleLst xmlns:a="http://schemas.openxmlformats.org/drawingml/2006/main" def="{5E2A815B-6931-4894-949A-FA1F3337C174}">
  <a:tblStyle styleId="{5E2A815B-6931-4894-949A-FA1F3337C174}"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customschemas.google.com/relationships/presentationmetadata" Target="meta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Gil Macia" userId="a3414356-6279-4c05-85f8-60262a85557d" providerId="ADAL" clId="{14EB29AC-65B0-4F22-B652-EAA6D32B9481}"/>
    <pc:docChg chg="undo redo custSel modSld">
      <pc:chgData name="Felipe Gil Macia" userId="a3414356-6279-4c05-85f8-60262a85557d" providerId="ADAL" clId="{14EB29AC-65B0-4F22-B652-EAA6D32B9481}" dt="2022-02-24T00:09:42.964" v="467" actId="167"/>
      <pc:docMkLst>
        <pc:docMk/>
      </pc:docMkLst>
      <pc:sldChg chg="addSp delSp modSp mod">
        <pc:chgData name="Felipe Gil Macia" userId="a3414356-6279-4c05-85f8-60262a85557d" providerId="ADAL" clId="{14EB29AC-65B0-4F22-B652-EAA6D32B9481}" dt="2022-02-24T00:09:42.964" v="467" actId="167"/>
        <pc:sldMkLst>
          <pc:docMk/>
          <pc:sldMk cId="0" sldId="256"/>
        </pc:sldMkLst>
        <pc:spChg chg="add del mod">
          <ac:chgData name="Felipe Gil Macia" userId="a3414356-6279-4c05-85f8-60262a85557d" providerId="ADAL" clId="{14EB29AC-65B0-4F22-B652-EAA6D32B9481}" dt="2022-02-24T00:09:29.804" v="463" actId="478"/>
          <ac:spMkLst>
            <pc:docMk/>
            <pc:sldMk cId="0" sldId="256"/>
            <ac:spMk id="12" creationId="{38960C88-0EE3-4950-9873-BA99CDFDE466}"/>
          </ac:spMkLst>
        </pc:spChg>
        <pc:spChg chg="mod">
          <ac:chgData name="Felipe Gil Macia" userId="a3414356-6279-4c05-85f8-60262a85557d" providerId="ADAL" clId="{14EB29AC-65B0-4F22-B652-EAA6D32B9481}" dt="2022-02-23T23:31:06.061" v="64" actId="1076"/>
          <ac:spMkLst>
            <pc:docMk/>
            <pc:sldMk cId="0" sldId="256"/>
            <ac:spMk id="190" creationId="{00000000-0000-0000-0000-000000000000}"/>
          </ac:spMkLst>
        </pc:spChg>
        <pc:spChg chg="mod">
          <ac:chgData name="Felipe Gil Macia" userId="a3414356-6279-4c05-85f8-60262a85557d" providerId="ADAL" clId="{14EB29AC-65B0-4F22-B652-EAA6D32B9481}" dt="2022-02-23T23:58:23.078" v="454" actId="255"/>
          <ac:spMkLst>
            <pc:docMk/>
            <pc:sldMk cId="0" sldId="256"/>
            <ac:spMk id="192" creationId="{00000000-0000-0000-0000-000000000000}"/>
          </ac:spMkLst>
        </pc:spChg>
        <pc:spChg chg="del mod">
          <ac:chgData name="Felipe Gil Macia" userId="a3414356-6279-4c05-85f8-60262a85557d" providerId="ADAL" clId="{14EB29AC-65B0-4F22-B652-EAA6D32B9481}" dt="2022-02-23T23:29:13.369" v="51"/>
          <ac:spMkLst>
            <pc:docMk/>
            <pc:sldMk cId="0" sldId="256"/>
            <ac:spMk id="193" creationId="{00000000-0000-0000-0000-000000000000}"/>
          </ac:spMkLst>
        </pc:spChg>
        <pc:spChg chg="del">
          <ac:chgData name="Felipe Gil Macia" userId="a3414356-6279-4c05-85f8-60262a85557d" providerId="ADAL" clId="{14EB29AC-65B0-4F22-B652-EAA6D32B9481}" dt="2022-02-23T23:27:51.987" v="37" actId="478"/>
          <ac:spMkLst>
            <pc:docMk/>
            <pc:sldMk cId="0" sldId="256"/>
            <ac:spMk id="194" creationId="{00000000-0000-0000-0000-000000000000}"/>
          </ac:spMkLst>
        </pc:spChg>
        <pc:spChg chg="del">
          <ac:chgData name="Felipe Gil Macia" userId="a3414356-6279-4c05-85f8-60262a85557d" providerId="ADAL" clId="{14EB29AC-65B0-4F22-B652-EAA6D32B9481}" dt="2022-02-23T23:27:52.683" v="38" actId="478"/>
          <ac:spMkLst>
            <pc:docMk/>
            <pc:sldMk cId="0" sldId="256"/>
            <ac:spMk id="195" creationId="{00000000-0000-0000-0000-000000000000}"/>
          </ac:spMkLst>
        </pc:spChg>
        <pc:spChg chg="mod">
          <ac:chgData name="Felipe Gil Macia" userId="a3414356-6279-4c05-85f8-60262a85557d" providerId="ADAL" clId="{14EB29AC-65B0-4F22-B652-EAA6D32B9481}" dt="2022-02-23T23:27:59.292" v="40" actId="20577"/>
          <ac:spMkLst>
            <pc:docMk/>
            <pc:sldMk cId="0" sldId="256"/>
            <ac:spMk id="196" creationId="{00000000-0000-0000-0000-000000000000}"/>
          </ac:spMkLst>
        </pc:spChg>
        <pc:picChg chg="add del mod ord modCrop">
          <ac:chgData name="Felipe Gil Macia" userId="a3414356-6279-4c05-85f8-60262a85557d" providerId="ADAL" clId="{14EB29AC-65B0-4F22-B652-EAA6D32B9481}" dt="2022-02-24T00:09:30.475" v="464" actId="478"/>
          <ac:picMkLst>
            <pc:docMk/>
            <pc:sldMk cId="0" sldId="256"/>
            <ac:picMk id="2" creationId="{6EF13BBB-BC4E-4D95-B4D3-94C73F017AAF}"/>
          </ac:picMkLst>
        </pc:picChg>
        <pc:picChg chg="add mod ord">
          <ac:chgData name="Felipe Gil Macia" userId="a3414356-6279-4c05-85f8-60262a85557d" providerId="ADAL" clId="{14EB29AC-65B0-4F22-B652-EAA6D32B9481}" dt="2022-02-24T00:09:42.964" v="467" actId="167"/>
          <ac:picMkLst>
            <pc:docMk/>
            <pc:sldMk cId="0" sldId="256"/>
            <ac:picMk id="4" creationId="{64AA2AA6-C758-4520-B63D-E717F5521A2C}"/>
          </ac:picMkLst>
        </pc:picChg>
        <pc:picChg chg="del mod">
          <ac:chgData name="Felipe Gil Macia" userId="a3414356-6279-4c05-85f8-60262a85557d" providerId="ADAL" clId="{14EB29AC-65B0-4F22-B652-EAA6D32B9481}" dt="2022-02-23T23:22:49.837" v="4" actId="478"/>
          <ac:picMkLst>
            <pc:docMk/>
            <pc:sldMk cId="0" sldId="256"/>
            <ac:picMk id="189" creationId="{00000000-0000-0000-0000-000000000000}"/>
          </ac:picMkLst>
        </pc:picChg>
      </pc:sldChg>
      <pc:sldChg chg="addSp delSp modSp mod">
        <pc:chgData name="Felipe Gil Macia" userId="a3414356-6279-4c05-85f8-60262a85557d" providerId="ADAL" clId="{14EB29AC-65B0-4F22-B652-EAA6D32B9481}" dt="2022-02-23T23:56:48.326" v="438" actId="14100"/>
        <pc:sldMkLst>
          <pc:docMk/>
          <pc:sldMk cId="0" sldId="257"/>
        </pc:sldMkLst>
        <pc:spChg chg="add del mod">
          <ac:chgData name="Felipe Gil Macia" userId="a3414356-6279-4c05-85f8-60262a85557d" providerId="ADAL" clId="{14EB29AC-65B0-4F22-B652-EAA6D32B9481}" dt="2022-02-23T23:38:29.465" v="122" actId="11529"/>
          <ac:spMkLst>
            <pc:docMk/>
            <pc:sldMk cId="0" sldId="257"/>
            <ac:spMk id="7" creationId="{8D7B29C2-061C-4A8B-B1A2-3A88519F0D41}"/>
          </ac:spMkLst>
        </pc:spChg>
        <pc:spChg chg="del">
          <ac:chgData name="Felipe Gil Macia" userId="a3414356-6279-4c05-85f8-60262a85557d" providerId="ADAL" clId="{14EB29AC-65B0-4F22-B652-EAA6D32B9481}" dt="2022-02-23T23:52:25.743" v="409" actId="478"/>
          <ac:spMkLst>
            <pc:docMk/>
            <pc:sldMk cId="0" sldId="257"/>
            <ac:spMk id="203" creationId="{00000000-0000-0000-0000-000000000000}"/>
          </ac:spMkLst>
        </pc:spChg>
        <pc:spChg chg="del">
          <ac:chgData name="Felipe Gil Macia" userId="a3414356-6279-4c05-85f8-60262a85557d" providerId="ADAL" clId="{14EB29AC-65B0-4F22-B652-EAA6D32B9481}" dt="2022-02-23T23:52:24.996" v="408" actId="478"/>
          <ac:spMkLst>
            <pc:docMk/>
            <pc:sldMk cId="0" sldId="257"/>
            <ac:spMk id="204" creationId="{00000000-0000-0000-0000-000000000000}"/>
          </ac:spMkLst>
        </pc:spChg>
        <pc:spChg chg="del mod">
          <ac:chgData name="Felipe Gil Macia" userId="a3414356-6279-4c05-85f8-60262a85557d" providerId="ADAL" clId="{14EB29AC-65B0-4F22-B652-EAA6D32B9481}" dt="2022-02-23T23:33:37.142" v="74" actId="478"/>
          <ac:spMkLst>
            <pc:docMk/>
            <pc:sldMk cId="0" sldId="257"/>
            <ac:spMk id="208" creationId="{00000000-0000-0000-0000-000000000000}"/>
          </ac:spMkLst>
        </pc:spChg>
        <pc:spChg chg="mod">
          <ac:chgData name="Felipe Gil Macia" userId="a3414356-6279-4c05-85f8-60262a85557d" providerId="ADAL" clId="{14EB29AC-65B0-4F22-B652-EAA6D32B9481}" dt="2022-02-23T23:38:25.339" v="117" actId="1076"/>
          <ac:spMkLst>
            <pc:docMk/>
            <pc:sldMk cId="0" sldId="257"/>
            <ac:spMk id="209" creationId="{00000000-0000-0000-0000-000000000000}"/>
          </ac:spMkLst>
        </pc:spChg>
        <pc:spChg chg="mod">
          <ac:chgData name="Felipe Gil Macia" userId="a3414356-6279-4c05-85f8-60262a85557d" providerId="ADAL" clId="{14EB29AC-65B0-4F22-B652-EAA6D32B9481}" dt="2022-02-23T23:50:37.500" v="292" actId="20577"/>
          <ac:spMkLst>
            <pc:docMk/>
            <pc:sldMk cId="0" sldId="257"/>
            <ac:spMk id="211" creationId="{00000000-0000-0000-0000-000000000000}"/>
          </ac:spMkLst>
        </pc:spChg>
        <pc:spChg chg="mod">
          <ac:chgData name="Felipe Gil Macia" userId="a3414356-6279-4c05-85f8-60262a85557d" providerId="ADAL" clId="{14EB29AC-65B0-4F22-B652-EAA6D32B9481}" dt="2022-02-23T23:51:56.998" v="399" actId="14100"/>
          <ac:spMkLst>
            <pc:docMk/>
            <pc:sldMk cId="0" sldId="257"/>
            <ac:spMk id="212" creationId="{00000000-0000-0000-0000-000000000000}"/>
          </ac:spMkLst>
        </pc:spChg>
        <pc:spChg chg="del">
          <ac:chgData name="Felipe Gil Macia" userId="a3414356-6279-4c05-85f8-60262a85557d" providerId="ADAL" clId="{14EB29AC-65B0-4F22-B652-EAA6D32B9481}" dt="2022-02-23T23:52:18.769" v="403" actId="478"/>
          <ac:spMkLst>
            <pc:docMk/>
            <pc:sldMk cId="0" sldId="257"/>
            <ac:spMk id="213" creationId="{00000000-0000-0000-0000-000000000000}"/>
          </ac:spMkLst>
        </pc:spChg>
        <pc:spChg chg="del">
          <ac:chgData name="Felipe Gil Macia" userId="a3414356-6279-4c05-85f8-60262a85557d" providerId="ADAL" clId="{14EB29AC-65B0-4F22-B652-EAA6D32B9481}" dt="2022-02-23T23:52:32.360" v="412" actId="478"/>
          <ac:spMkLst>
            <pc:docMk/>
            <pc:sldMk cId="0" sldId="257"/>
            <ac:spMk id="214" creationId="{00000000-0000-0000-0000-000000000000}"/>
          </ac:spMkLst>
        </pc:spChg>
        <pc:spChg chg="del mod">
          <ac:chgData name="Felipe Gil Macia" userId="a3414356-6279-4c05-85f8-60262a85557d" providerId="ADAL" clId="{14EB29AC-65B0-4F22-B652-EAA6D32B9481}" dt="2022-02-23T23:52:17.996" v="402"/>
          <ac:spMkLst>
            <pc:docMk/>
            <pc:sldMk cId="0" sldId="257"/>
            <ac:spMk id="215" creationId="{00000000-0000-0000-0000-000000000000}"/>
          </ac:spMkLst>
        </pc:spChg>
        <pc:spChg chg="del">
          <ac:chgData name="Felipe Gil Macia" userId="a3414356-6279-4c05-85f8-60262a85557d" providerId="ADAL" clId="{14EB29AC-65B0-4F22-B652-EAA6D32B9481}" dt="2022-02-23T23:52:17.994" v="400" actId="478"/>
          <ac:spMkLst>
            <pc:docMk/>
            <pc:sldMk cId="0" sldId="257"/>
            <ac:spMk id="216" creationId="{00000000-0000-0000-0000-000000000000}"/>
          </ac:spMkLst>
        </pc:spChg>
        <pc:spChg chg="del">
          <ac:chgData name="Felipe Gil Macia" userId="a3414356-6279-4c05-85f8-60262a85557d" providerId="ADAL" clId="{14EB29AC-65B0-4F22-B652-EAA6D32B9481}" dt="2022-02-23T23:52:35.812" v="413" actId="478"/>
          <ac:spMkLst>
            <pc:docMk/>
            <pc:sldMk cId="0" sldId="257"/>
            <ac:spMk id="217" creationId="{00000000-0000-0000-0000-000000000000}"/>
          </ac:spMkLst>
        </pc:spChg>
        <pc:spChg chg="mod">
          <ac:chgData name="Felipe Gil Macia" userId="a3414356-6279-4c05-85f8-60262a85557d" providerId="ADAL" clId="{14EB29AC-65B0-4F22-B652-EAA6D32B9481}" dt="2022-02-23T23:56:48.326" v="438" actId="14100"/>
          <ac:spMkLst>
            <pc:docMk/>
            <pc:sldMk cId="0" sldId="257"/>
            <ac:spMk id="219" creationId="{00000000-0000-0000-0000-000000000000}"/>
          </ac:spMkLst>
        </pc:spChg>
        <pc:spChg chg="del mod">
          <ac:chgData name="Felipe Gil Macia" userId="a3414356-6279-4c05-85f8-60262a85557d" providerId="ADAL" clId="{14EB29AC-65B0-4F22-B652-EAA6D32B9481}" dt="2022-02-23T23:52:43" v="416" actId="478"/>
          <ac:spMkLst>
            <pc:docMk/>
            <pc:sldMk cId="0" sldId="257"/>
            <ac:spMk id="221" creationId="{00000000-0000-0000-0000-000000000000}"/>
          </ac:spMkLst>
        </pc:spChg>
        <pc:spChg chg="del">
          <ac:chgData name="Felipe Gil Macia" userId="a3414356-6279-4c05-85f8-60262a85557d" providerId="ADAL" clId="{14EB29AC-65B0-4F22-B652-EAA6D32B9481}" dt="2022-02-23T23:52:38.873" v="414" actId="478"/>
          <ac:spMkLst>
            <pc:docMk/>
            <pc:sldMk cId="0" sldId="257"/>
            <ac:spMk id="222" creationId="{00000000-0000-0000-0000-000000000000}"/>
          </ac:spMkLst>
        </pc:spChg>
        <pc:spChg chg="del mod">
          <ac:chgData name="Felipe Gil Macia" userId="a3414356-6279-4c05-85f8-60262a85557d" providerId="ADAL" clId="{14EB29AC-65B0-4F22-B652-EAA6D32B9481}" dt="2022-02-23T23:52:20.975" v="405" actId="478"/>
          <ac:spMkLst>
            <pc:docMk/>
            <pc:sldMk cId="0" sldId="257"/>
            <ac:spMk id="223" creationId="{00000000-0000-0000-0000-000000000000}"/>
          </ac:spMkLst>
        </pc:spChg>
        <pc:spChg chg="del">
          <ac:chgData name="Felipe Gil Macia" userId="a3414356-6279-4c05-85f8-60262a85557d" providerId="ADAL" clId="{14EB29AC-65B0-4F22-B652-EAA6D32B9481}" dt="2022-02-23T23:54:08.590" v="433" actId="478"/>
          <ac:spMkLst>
            <pc:docMk/>
            <pc:sldMk cId="0" sldId="257"/>
            <ac:spMk id="227" creationId="{00000000-0000-0000-0000-000000000000}"/>
          </ac:spMkLst>
        </pc:spChg>
        <pc:spChg chg="del">
          <ac:chgData name="Felipe Gil Macia" userId="a3414356-6279-4c05-85f8-60262a85557d" providerId="ADAL" clId="{14EB29AC-65B0-4F22-B652-EAA6D32B9481}" dt="2022-02-23T23:33:06.142" v="69" actId="478"/>
          <ac:spMkLst>
            <pc:docMk/>
            <pc:sldMk cId="0" sldId="257"/>
            <ac:spMk id="228" creationId="{00000000-0000-0000-0000-000000000000}"/>
          </ac:spMkLst>
        </pc:spChg>
        <pc:grpChg chg="mod">
          <ac:chgData name="Felipe Gil Macia" userId="a3414356-6279-4c05-85f8-60262a85557d" providerId="ADAL" clId="{14EB29AC-65B0-4F22-B652-EAA6D32B9481}" dt="2022-02-23T23:47:35.001" v="165" actId="1076"/>
          <ac:grpSpMkLst>
            <pc:docMk/>
            <pc:sldMk cId="0" sldId="257"/>
            <ac:grpSpMk id="224" creationId="{00000000-0000-0000-0000-000000000000}"/>
          </ac:grpSpMkLst>
        </pc:grpChg>
        <pc:picChg chg="add del mod modCrop">
          <ac:chgData name="Felipe Gil Macia" userId="a3414356-6279-4c05-85f8-60262a85557d" providerId="ADAL" clId="{14EB29AC-65B0-4F22-B652-EAA6D32B9481}" dt="2022-02-23T23:34:52.320" v="89" actId="478"/>
          <ac:picMkLst>
            <pc:docMk/>
            <pc:sldMk cId="0" sldId="257"/>
            <ac:picMk id="3" creationId="{B831632A-2762-4FFE-A6D7-C6547197E7E7}"/>
          </ac:picMkLst>
        </pc:picChg>
        <pc:picChg chg="add del mod modCrop">
          <ac:chgData name="Felipe Gil Macia" userId="a3414356-6279-4c05-85f8-60262a85557d" providerId="ADAL" clId="{14EB29AC-65B0-4F22-B652-EAA6D32B9481}" dt="2022-02-23T23:47:45.050" v="167" actId="1076"/>
          <ac:picMkLst>
            <pc:docMk/>
            <pc:sldMk cId="0" sldId="257"/>
            <ac:picMk id="5" creationId="{B35B0F2E-233A-4895-A708-7EE6884653A3}"/>
          </ac:picMkLst>
        </pc:picChg>
        <pc:picChg chg="add del mod">
          <ac:chgData name="Felipe Gil Macia" userId="a3414356-6279-4c05-85f8-60262a85557d" providerId="ADAL" clId="{14EB29AC-65B0-4F22-B652-EAA6D32B9481}" dt="2022-02-23T23:38:30.810" v="125"/>
          <ac:picMkLst>
            <pc:docMk/>
            <pc:sldMk cId="0" sldId="257"/>
            <ac:picMk id="6" creationId="{A66D005D-6031-406A-8C72-81C2140E8E73}"/>
          </ac:picMkLst>
        </pc:picChg>
        <pc:picChg chg="add del mod">
          <ac:chgData name="Felipe Gil Macia" userId="a3414356-6279-4c05-85f8-60262a85557d" providerId="ADAL" clId="{14EB29AC-65B0-4F22-B652-EAA6D32B9481}" dt="2022-02-23T23:42:08.354" v="147" actId="478"/>
          <ac:picMkLst>
            <pc:docMk/>
            <pc:sldMk cId="0" sldId="257"/>
            <ac:picMk id="8" creationId="{150D53AA-E623-4A0A-8529-A55C2144F9FD}"/>
          </ac:picMkLst>
        </pc:picChg>
        <pc:picChg chg="add mod modCrop">
          <ac:chgData name="Felipe Gil Macia" userId="a3414356-6279-4c05-85f8-60262a85557d" providerId="ADAL" clId="{14EB29AC-65B0-4F22-B652-EAA6D32B9481}" dt="2022-02-23T23:47:54.968" v="168" actId="108"/>
          <ac:picMkLst>
            <pc:docMk/>
            <pc:sldMk cId="0" sldId="257"/>
            <ac:picMk id="9" creationId="{AF0B7652-137B-4188-9886-664AEC3FE93A}"/>
          </ac:picMkLst>
        </pc:picChg>
        <pc:picChg chg="add del mod">
          <ac:chgData name="Felipe Gil Macia" userId="a3414356-6279-4c05-85f8-60262a85557d" providerId="ADAL" clId="{14EB29AC-65B0-4F22-B652-EAA6D32B9481}" dt="2022-02-23T23:47:27.489" v="163" actId="478"/>
          <ac:picMkLst>
            <pc:docMk/>
            <pc:sldMk cId="0" sldId="257"/>
            <ac:picMk id="36" creationId="{1FD3B9DA-0C99-41E6-9B0D-D946E39CF7BB}"/>
          </ac:picMkLst>
        </pc:picChg>
        <pc:picChg chg="add del">
          <ac:chgData name="Felipe Gil Macia" userId="a3414356-6279-4c05-85f8-60262a85557d" providerId="ADAL" clId="{14EB29AC-65B0-4F22-B652-EAA6D32B9481}" dt="2022-02-23T23:52:27.763" v="411" actId="478"/>
          <ac:picMkLst>
            <pc:docMk/>
            <pc:sldMk cId="0" sldId="257"/>
            <ac:picMk id="201" creationId="{00000000-0000-0000-0000-000000000000}"/>
          </ac:picMkLst>
        </pc:picChg>
      </pc:sldChg>
      <pc:sldChg chg="addSp delSp modSp mod">
        <pc:chgData name="Felipe Gil Macia" userId="a3414356-6279-4c05-85f8-60262a85557d" providerId="ADAL" clId="{14EB29AC-65B0-4F22-B652-EAA6D32B9481}" dt="2022-02-23T23:57:24.609" v="448" actId="478"/>
        <pc:sldMkLst>
          <pc:docMk/>
          <pc:sldMk cId="0" sldId="258"/>
        </pc:sldMkLst>
        <pc:spChg chg="del">
          <ac:chgData name="Felipe Gil Macia" userId="a3414356-6279-4c05-85f8-60262a85557d" providerId="ADAL" clId="{14EB29AC-65B0-4F22-B652-EAA6D32B9481}" dt="2022-02-23T23:57:22.541" v="447" actId="478"/>
          <ac:spMkLst>
            <pc:docMk/>
            <pc:sldMk cId="0" sldId="258"/>
            <ac:spMk id="235" creationId="{00000000-0000-0000-0000-000000000000}"/>
          </ac:spMkLst>
        </pc:spChg>
        <pc:spChg chg="del mod">
          <ac:chgData name="Felipe Gil Macia" userId="a3414356-6279-4c05-85f8-60262a85557d" providerId="ADAL" clId="{14EB29AC-65B0-4F22-B652-EAA6D32B9481}" dt="2022-02-23T23:57:20.626" v="446" actId="478"/>
          <ac:spMkLst>
            <pc:docMk/>
            <pc:sldMk cId="0" sldId="258"/>
            <ac:spMk id="236" creationId="{00000000-0000-0000-0000-000000000000}"/>
          </ac:spMkLst>
        </pc:spChg>
        <pc:spChg chg="del">
          <ac:chgData name="Felipe Gil Macia" userId="a3414356-6279-4c05-85f8-60262a85557d" providerId="ADAL" clId="{14EB29AC-65B0-4F22-B652-EAA6D32B9481}" dt="2022-02-23T23:57:24.609" v="448" actId="478"/>
          <ac:spMkLst>
            <pc:docMk/>
            <pc:sldMk cId="0" sldId="258"/>
            <ac:spMk id="237" creationId="{00000000-0000-0000-0000-000000000000}"/>
          </ac:spMkLst>
        </pc:spChg>
        <pc:spChg chg="del">
          <ac:chgData name="Felipe Gil Macia" userId="a3414356-6279-4c05-85f8-60262a85557d" providerId="ADAL" clId="{14EB29AC-65B0-4F22-B652-EAA6D32B9481}" dt="2022-02-23T23:57:10.621" v="439" actId="478"/>
          <ac:spMkLst>
            <pc:docMk/>
            <pc:sldMk cId="0" sldId="258"/>
            <ac:spMk id="239" creationId="{00000000-0000-0000-0000-000000000000}"/>
          </ac:spMkLst>
        </pc:spChg>
        <pc:spChg chg="del">
          <ac:chgData name="Felipe Gil Macia" userId="a3414356-6279-4c05-85f8-60262a85557d" providerId="ADAL" clId="{14EB29AC-65B0-4F22-B652-EAA6D32B9481}" dt="2022-02-23T23:57:16.834" v="442" actId="478"/>
          <ac:spMkLst>
            <pc:docMk/>
            <pc:sldMk cId="0" sldId="258"/>
            <ac:spMk id="240" creationId="{00000000-0000-0000-0000-000000000000}"/>
          </ac:spMkLst>
        </pc:spChg>
        <pc:spChg chg="del mod">
          <ac:chgData name="Felipe Gil Macia" userId="a3414356-6279-4c05-85f8-60262a85557d" providerId="ADAL" clId="{14EB29AC-65B0-4F22-B652-EAA6D32B9481}" dt="2022-02-23T23:57:19.006" v="444" actId="478"/>
          <ac:spMkLst>
            <pc:docMk/>
            <pc:sldMk cId="0" sldId="258"/>
            <ac:spMk id="241" creationId="{00000000-0000-0000-0000-000000000000}"/>
          </ac:spMkLst>
        </pc:spChg>
        <pc:picChg chg="add del">
          <ac:chgData name="Felipe Gil Macia" userId="a3414356-6279-4c05-85f8-60262a85557d" providerId="ADAL" clId="{14EB29AC-65B0-4F22-B652-EAA6D32B9481}" dt="2022-02-23T23:57:12.960" v="441" actId="478"/>
          <ac:picMkLst>
            <pc:docMk/>
            <pc:sldMk cId="0" sldId="258"/>
            <ac:picMk id="233" creationId="{00000000-0000-0000-0000-000000000000}"/>
          </ac:picMkLst>
        </pc:picChg>
      </pc:sldChg>
    </pc:docChg>
  </pc:docChgLst>
  <pc:docChgLst>
    <pc:chgData name="Valentina Movil Sandoval" userId="724ba2d5-4edc-4506-a773-d2b367e805d6" providerId="ADAL" clId="{0CC0DEFE-8A50-4995-9A05-0C414E93E87D}"/>
    <pc:docChg chg="modSld">
      <pc:chgData name="Valentina Movil Sandoval" userId="724ba2d5-4edc-4506-a773-d2b367e805d6" providerId="ADAL" clId="{0CC0DEFE-8A50-4995-9A05-0C414E93E87D}" dt="2022-02-24T13:23:14.112" v="31" actId="13822"/>
      <pc:docMkLst>
        <pc:docMk/>
      </pc:docMkLst>
      <pc:sldChg chg="addSp delSp modSp mod">
        <pc:chgData name="Valentina Movil Sandoval" userId="724ba2d5-4edc-4506-a773-d2b367e805d6" providerId="ADAL" clId="{0CC0DEFE-8A50-4995-9A05-0C414E93E87D}" dt="2022-02-24T13:23:14.112" v="31" actId="13822"/>
        <pc:sldMkLst>
          <pc:docMk/>
          <pc:sldMk cId="0" sldId="258"/>
        </pc:sldMkLst>
        <pc:spChg chg="add mod">
          <ac:chgData name="Valentina Movil Sandoval" userId="724ba2d5-4edc-4506-a773-d2b367e805d6" providerId="ADAL" clId="{0CC0DEFE-8A50-4995-9A05-0C414E93E87D}" dt="2022-02-24T13:23:14.112" v="31" actId="13822"/>
          <ac:spMkLst>
            <pc:docMk/>
            <pc:sldMk cId="0" sldId="258"/>
            <ac:spMk id="2" creationId="{E5554A73-27A9-44D8-B858-2FDC29F46052}"/>
          </ac:spMkLst>
        </pc:spChg>
        <pc:spChg chg="mod">
          <ac:chgData name="Valentina Movil Sandoval" userId="724ba2d5-4edc-4506-a773-d2b367e805d6" providerId="ADAL" clId="{0CC0DEFE-8A50-4995-9A05-0C414E93E87D}" dt="2022-02-24T13:20:53.641" v="10" actId="14100"/>
          <ac:spMkLst>
            <pc:docMk/>
            <pc:sldMk cId="0" sldId="258"/>
            <ac:spMk id="238" creationId="{00000000-0000-0000-0000-000000000000}"/>
          </ac:spMkLst>
        </pc:spChg>
        <pc:picChg chg="mod">
          <ac:chgData name="Valentina Movil Sandoval" userId="724ba2d5-4edc-4506-a773-d2b367e805d6" providerId="ADAL" clId="{0CC0DEFE-8A50-4995-9A05-0C414E93E87D}" dt="2022-02-24T13:22:14.610" v="17" actId="1076"/>
          <ac:picMkLst>
            <pc:docMk/>
            <pc:sldMk cId="0" sldId="258"/>
            <ac:picMk id="233" creationId="{00000000-0000-0000-0000-000000000000}"/>
          </ac:picMkLst>
        </pc:picChg>
        <pc:picChg chg="add del mod">
          <ac:chgData name="Valentina Movil Sandoval" userId="724ba2d5-4edc-4506-a773-d2b367e805d6" providerId="ADAL" clId="{0CC0DEFE-8A50-4995-9A05-0C414E93E87D}" dt="2022-02-24T13:21:07.961" v="11" actId="478"/>
          <ac:picMkLst>
            <pc:docMk/>
            <pc:sldMk cId="0" sldId="258"/>
            <ac:picMk id="1026" creationId="{A63E863C-6183-4B93-A013-8F1D9F9A8FB8}"/>
          </ac:picMkLst>
        </pc:picChg>
        <pc:picChg chg="add mod">
          <ac:chgData name="Valentina Movil Sandoval" userId="724ba2d5-4edc-4506-a773-d2b367e805d6" providerId="ADAL" clId="{0CC0DEFE-8A50-4995-9A05-0C414E93E87D}" dt="2022-02-24T13:22:54.600" v="28" actId="1076"/>
          <ac:picMkLst>
            <pc:docMk/>
            <pc:sldMk cId="0" sldId="258"/>
            <ac:picMk id="1028" creationId="{627E17D4-8C8D-481C-8EEA-7AA521376233}"/>
          </ac:picMkLst>
        </pc:picChg>
        <pc:picChg chg="add mod">
          <ac:chgData name="Valentina Movil Sandoval" userId="724ba2d5-4edc-4506-a773-d2b367e805d6" providerId="ADAL" clId="{0CC0DEFE-8A50-4995-9A05-0C414E93E87D}" dt="2022-02-24T13:22:57.404" v="29" actId="1076"/>
          <ac:picMkLst>
            <pc:docMk/>
            <pc:sldMk cId="0" sldId="258"/>
            <ac:picMk id="1030" creationId="{65EB3FDF-2B9D-498A-A0C9-98168905B6BF}"/>
          </ac:picMkLst>
        </pc:picChg>
      </pc:sldChg>
    </pc:docChg>
  </pc:docChgLst>
</pc:chgInfo>
</file>

<file path=ppt/media/image1.pn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1066244c191_0_1: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a:t>
            </a:r>
            <a:endParaRPr/>
          </a:p>
        </p:txBody>
      </p:sp>
      <p:sp>
        <p:nvSpPr>
          <p:cNvPr id="495" name="Google Shape;495;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066244c191_0_133:notes"/>
          <p:cNvSpPr txBox="1">
            <a:spLocks noGrp="1"/>
          </p:cNvSpPr>
          <p:nvPr>
            <p:ph type="body" idx="1"/>
          </p:nvPr>
        </p:nvSpPr>
        <p:spPr>
          <a:xfrm>
            <a:off x="777225" y="4777725"/>
            <a:ext cx="6217800" cy="45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a:t>
            </a:r>
            <a:endParaRPr/>
          </a:p>
        </p:txBody>
      </p:sp>
      <p:sp>
        <p:nvSpPr>
          <p:cNvPr id="560" name="Google Shape;560;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25" name="Google Shape;625;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650" name="Google Shape;650;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5" name="Google Shape;385;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9" name="Google Shape;409;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1" name="Google Shape;431;gadd317ae2b_0_20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05e9140ba5_0_16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8" name="Google Shape;448;g105e9140ba5_0_16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9: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65" name="Google Shape;465;p9: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1"/>
        <p:cNvGrpSpPr/>
        <p:nvPr/>
      </p:nvGrpSpPr>
      <p:grpSpPr>
        <a:xfrm>
          <a:off x="0" y="0"/>
          <a:ext cx="0" cy="0"/>
          <a:chOff x="0" y="0"/>
          <a:chExt cx="0" cy="0"/>
        </a:xfrm>
      </p:grpSpPr>
      <p:sp>
        <p:nvSpPr>
          <p:cNvPr id="42" name="Google Shape;42;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 name="Google Shape;44;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5"/>
        <p:cNvGrpSpPr/>
        <p:nvPr/>
      </p:nvGrpSpPr>
      <p:grpSpPr>
        <a:xfrm>
          <a:off x="0" y="0"/>
          <a:ext cx="0" cy="0"/>
          <a:chOff x="0" y="0"/>
          <a:chExt cx="0" cy="0"/>
        </a:xfrm>
      </p:grpSpPr>
      <p:sp>
        <p:nvSpPr>
          <p:cNvPr id="46" name="Google Shape;46;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 name="Google Shape;48;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 name="Google Shape;49;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 name="Google Shape;50;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1"/>
        <p:cNvGrpSpPr/>
        <p:nvPr/>
      </p:nvGrpSpPr>
      <p:grpSpPr>
        <a:xfrm>
          <a:off x="0" y="0"/>
          <a:ext cx="0" cy="0"/>
          <a:chOff x="0" y="0"/>
          <a:chExt cx="0" cy="0"/>
        </a:xfrm>
      </p:grpSpPr>
      <p:sp>
        <p:nvSpPr>
          <p:cNvPr id="52" name="Google Shape;52;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 name="Google Shape;58;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3"/>
        <p:cNvGrpSpPr/>
        <p:nvPr/>
      </p:nvGrpSpPr>
      <p:grpSpPr>
        <a:xfrm>
          <a:off x="0" y="0"/>
          <a:ext cx="0" cy="0"/>
          <a:chOff x="0" y="0"/>
          <a:chExt cx="0" cy="0"/>
        </a:xfrm>
      </p:grpSpPr>
      <p:sp>
        <p:nvSpPr>
          <p:cNvPr id="64" name="Google Shape;64;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5"/>
        <p:cNvGrpSpPr/>
        <p:nvPr/>
      </p:nvGrpSpPr>
      <p:grpSpPr>
        <a:xfrm>
          <a:off x="0" y="0"/>
          <a:ext cx="0" cy="0"/>
          <a:chOff x="0" y="0"/>
          <a:chExt cx="0" cy="0"/>
        </a:xfrm>
      </p:grpSpPr>
      <p:sp>
        <p:nvSpPr>
          <p:cNvPr id="16" name="Google Shape;16;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8"/>
        <p:cNvGrpSpPr/>
        <p:nvPr/>
      </p:nvGrpSpPr>
      <p:grpSpPr>
        <a:xfrm>
          <a:off x="0" y="0"/>
          <a:ext cx="0" cy="0"/>
          <a:chOff x="0" y="0"/>
          <a:chExt cx="0" cy="0"/>
        </a:xfrm>
      </p:grpSpPr>
      <p:sp>
        <p:nvSpPr>
          <p:cNvPr id="19" name="Google Shape;19;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 name="Google Shape;21;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4"/>
        <p:cNvGrpSpPr/>
        <p:nvPr/>
      </p:nvGrpSpPr>
      <p:grpSpPr>
        <a:xfrm>
          <a:off x="0" y="0"/>
          <a:ext cx="0" cy="0"/>
          <a:chOff x="0" y="0"/>
          <a:chExt cx="0" cy="0"/>
        </a:xfrm>
      </p:grpSpPr>
      <p:sp>
        <p:nvSpPr>
          <p:cNvPr id="25" name="Google Shape;25;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6"/>
        <p:cNvGrpSpPr/>
        <p:nvPr/>
      </p:nvGrpSpPr>
      <p:grpSpPr>
        <a:xfrm>
          <a:off x="0" y="0"/>
          <a:ext cx="0" cy="0"/>
          <a:chOff x="0" y="0"/>
          <a:chExt cx="0" cy="0"/>
        </a:xfrm>
      </p:grpSpPr>
      <p:sp>
        <p:nvSpPr>
          <p:cNvPr id="27" name="Google Shape;27;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 name="Google Shape;29;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0" name="Google Shape;30;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1"/>
        <p:cNvGrpSpPr/>
        <p:nvPr/>
      </p:nvGrpSpPr>
      <p:grpSpPr>
        <a:xfrm>
          <a:off x="0" y="0"/>
          <a:ext cx="0" cy="0"/>
          <a:chOff x="0" y="0"/>
          <a:chExt cx="0" cy="0"/>
        </a:xfrm>
      </p:grpSpPr>
      <p:sp>
        <p:nvSpPr>
          <p:cNvPr id="32" name="Google Shape;32;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4" name="Google Shape;34;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 name="Google Shape;35;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6"/>
        <p:cNvGrpSpPr/>
        <p:nvPr/>
      </p:nvGrpSpPr>
      <p:grpSpPr>
        <a:xfrm>
          <a:off x="0" y="0"/>
          <a:ext cx="0" cy="0"/>
          <a:chOff x="0" y="0"/>
          <a:chExt cx="0" cy="0"/>
        </a:xfrm>
      </p:grpSpPr>
      <p:sp>
        <p:nvSpPr>
          <p:cNvPr id="37" name="Google Shape;37;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 name="Google Shape;39;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0" name="Google Shape;40;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10" name="Google Shape;10;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1" name="Google Shape;61;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1.jpe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4" name="Imagen 3">
            <a:extLst>
              <a:ext uri="{FF2B5EF4-FFF2-40B4-BE49-F238E27FC236}">
                <a16:creationId xmlns:a16="http://schemas.microsoft.com/office/drawing/2014/main" id="{64AA2AA6-C758-4520-B63D-E717F5521A2C}"/>
              </a:ext>
            </a:extLst>
          </p:cNvPr>
          <p:cNvPicPr>
            <a:picLocks noChangeAspect="1"/>
          </p:cNvPicPr>
          <p:nvPr/>
        </p:nvPicPr>
        <p:blipFill>
          <a:blip r:embed="rId3"/>
          <a:stretch>
            <a:fillRect/>
          </a:stretch>
        </p:blipFill>
        <p:spPr>
          <a:xfrm>
            <a:off x="0" y="-23400"/>
            <a:ext cx="10331359" cy="6896880"/>
          </a:xfrm>
          <a:prstGeom prst="rect">
            <a:avLst/>
          </a:prstGeom>
        </p:spPr>
      </p:pic>
      <p:sp>
        <p:nvSpPr>
          <p:cNvPr id="190" name="Google Shape;190;p1"/>
          <p:cNvSpPr/>
          <p:nvPr/>
        </p:nvSpPr>
        <p:spPr>
          <a:xfrm>
            <a:off x="3853354" y="-23400"/>
            <a:ext cx="8338646"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n-US" sz="2400" b="0" i="0" u="none" strike="noStrike" cap="none" dirty="0">
                <a:solidFill>
                  <a:srgbClr val="000000"/>
                </a:solidFill>
                <a:latin typeface="Arial"/>
                <a:ea typeface="Arial"/>
                <a:cs typeface="Arial"/>
                <a:sym typeface="Arial"/>
              </a:rPr>
              <a:t>DEVELOPMENT OF AN ALGORITHM FOR THE OPTIMIZATION OF PEDESTRIAN ROUTES BASED ON STREET HARASSMENT OF THE LGBTQ COMMUNITY </a:t>
            </a:r>
          </a:p>
        </p:txBody>
      </p:sp>
      <p:sp>
        <p:nvSpPr>
          <p:cNvPr id="196" name="Google Shape;196;p1"/>
          <p:cNvSpPr/>
          <p:nvPr/>
        </p:nvSpPr>
        <p:spPr>
          <a:xfrm>
            <a:off x="4703260" y="500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pic>
        <p:nvPicPr>
          <p:cNvPr id="497" name="Google Shape;497;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98" name="Google Shape;498;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rgbClr val="FFFFFF"/>
                </a:solidFill>
              </a:rPr>
              <a:t>Future Work Directions</a:t>
            </a:r>
            <a:endParaRPr sz="2200" b="0" i="0" u="none" strike="noStrike" cap="none">
              <a:latin typeface="Arial"/>
              <a:ea typeface="Arial"/>
              <a:cs typeface="Arial"/>
              <a:sym typeface="Arial"/>
            </a:endParaRPr>
          </a:p>
        </p:txBody>
      </p:sp>
      <p:sp>
        <p:nvSpPr>
          <p:cNvPr id="499" name="Google Shape;499;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Statistics 2</a:t>
            </a:r>
            <a:endParaRPr sz="2200" b="1">
              <a:solidFill>
                <a:schemeClr val="lt1"/>
              </a:solidFill>
              <a:latin typeface="Fira Sans Extra Condensed"/>
              <a:ea typeface="Fira Sans Extra Condensed"/>
              <a:cs typeface="Fira Sans Extra Condensed"/>
              <a:sym typeface="Fira Sans Extra Condensed"/>
            </a:endParaRPr>
          </a:p>
        </p:txBody>
      </p:sp>
      <p:sp>
        <p:nvSpPr>
          <p:cNvPr id="508" name="Google Shape;508;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Optimization 1</a:t>
            </a:r>
            <a:endParaRPr sz="2200" b="1">
              <a:solidFill>
                <a:schemeClr val="lt1"/>
              </a:solidFill>
              <a:latin typeface="Fira Sans Extra Condensed"/>
              <a:ea typeface="Fira Sans Extra Condensed"/>
              <a:cs typeface="Fira Sans Extra Condensed"/>
              <a:sym typeface="Fira Sans Extra Condensed"/>
            </a:endParaRPr>
          </a:p>
        </p:txBody>
      </p:sp>
      <p:sp>
        <p:nvSpPr>
          <p:cNvPr id="509" name="Google Shape;509;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Probability</a:t>
            </a:r>
            <a:endParaRPr sz="2200" b="1">
              <a:solidFill>
                <a:schemeClr val="lt1"/>
              </a:solidFill>
              <a:latin typeface="Fira Sans Extra Condensed"/>
              <a:ea typeface="Fira Sans Extra Condensed"/>
              <a:cs typeface="Fira Sans Extra Condensed"/>
              <a:sym typeface="Fira Sans Extra Condensed"/>
            </a:endParaRPr>
          </a:p>
        </p:txBody>
      </p:sp>
      <p:sp>
        <p:nvSpPr>
          <p:cNvPr id="510" name="Google Shape;510;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S &amp; M 4</a:t>
            </a:r>
            <a:endParaRPr sz="2200" b="1">
              <a:solidFill>
                <a:schemeClr val="lt1"/>
              </a:solidFill>
              <a:latin typeface="Fira Sans Extra Condensed"/>
              <a:ea typeface="Fira Sans Extra Condensed"/>
              <a:cs typeface="Fira Sans Extra Condensed"/>
              <a:sym typeface="Fira Sans Extra Condensed"/>
            </a:endParaRPr>
          </a:p>
        </p:txBody>
      </p:sp>
      <p:grpSp>
        <p:nvGrpSpPr>
          <p:cNvPr id="511" name="Google Shape;511;g1066244c191_0_1"/>
          <p:cNvGrpSpPr/>
          <p:nvPr/>
        </p:nvGrpSpPr>
        <p:grpSpPr>
          <a:xfrm>
            <a:off x="7016850" y="2306088"/>
            <a:ext cx="1088700" cy="830400"/>
            <a:chOff x="368350" y="2234988"/>
            <a:chExt cx="1088700" cy="830400"/>
          </a:xfrm>
        </p:grpSpPr>
        <p:sp>
          <p:nvSpPr>
            <p:cNvPr id="512" name="Google Shape;512;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500" b="1">
                  <a:solidFill>
                    <a:srgbClr val="FFFFFF"/>
                  </a:solidFill>
                  <a:latin typeface="Fira Sans Extra Condensed"/>
                  <a:ea typeface="Fira Sans Extra Condensed"/>
                  <a:cs typeface="Fira Sans Extra Condensed"/>
                  <a:sym typeface="Fira Sans Extra Condensed"/>
                </a:rPr>
                <a:t>MV risk estimations</a:t>
              </a:r>
              <a:endParaRPr sz="1500" b="1">
                <a:solidFill>
                  <a:srgbClr val="FFFFFF"/>
                </a:solidFill>
                <a:latin typeface="Fira Sans Extra Condensed"/>
                <a:ea typeface="Fira Sans Extra Condensed"/>
                <a:cs typeface="Fira Sans Extra Condensed"/>
                <a:sym typeface="Fira Sans Extra Condensed"/>
              </a:endParaRPr>
            </a:p>
          </p:txBody>
        </p:sp>
        <p:sp>
          <p:nvSpPr>
            <p:cNvPr id="513" name="Google Shape;513;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14" name="Google Shape;514;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15" name="Google Shape;515;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519" name="Google Shape;519;g1066244c191_0_1"/>
          <p:cNvGrpSpPr/>
          <p:nvPr/>
        </p:nvGrpSpPr>
        <p:grpSpPr>
          <a:xfrm>
            <a:off x="4216100" y="2367863"/>
            <a:ext cx="1088700" cy="830400"/>
            <a:chOff x="673150" y="2539788"/>
            <a:chExt cx="1088700" cy="830400"/>
          </a:xfrm>
        </p:grpSpPr>
        <p:sp>
          <p:nvSpPr>
            <p:cNvPr id="520" name="Google Shape;520;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b="1">
                  <a:solidFill>
                    <a:srgbClr val="FFFFFF"/>
                  </a:solidFill>
                  <a:latin typeface="Fira Sans Extra Condensed"/>
                  <a:ea typeface="Fira Sans Extra Condensed"/>
                  <a:cs typeface="Fira Sans Extra Condensed"/>
                  <a:sym typeface="Fira Sans Extra Condensed"/>
                </a:rPr>
                <a:t>Biobjective</a:t>
              </a:r>
              <a:endParaRPr b="1">
                <a:solidFill>
                  <a:srgbClr val="FFFFFF"/>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Clr>
                  <a:srgbClr val="000000"/>
                </a:buClr>
                <a:buSzPts val="1100"/>
                <a:buFont typeface="Arial"/>
                <a:buNone/>
              </a:pPr>
              <a:r>
                <a:rPr lang="en-US" b="1">
                  <a:solidFill>
                    <a:srgbClr val="FFFFFF"/>
                  </a:solidFill>
                  <a:latin typeface="Fira Sans Extra Condensed"/>
                  <a:ea typeface="Fira Sans Extra Condensed"/>
                  <a:cs typeface="Fira Sans Extra Condensed"/>
                  <a:sym typeface="Fira Sans Extra Condensed"/>
                </a:rPr>
                <a:t>optimization</a:t>
              </a:r>
              <a:endParaRPr b="1">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22" name="Google Shape;522;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23" name="Google Shape;523;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527" name="Google Shape;527;g1066244c191_0_1"/>
          <p:cNvGrpSpPr/>
          <p:nvPr/>
        </p:nvGrpSpPr>
        <p:grpSpPr>
          <a:xfrm>
            <a:off x="1242275" y="2378663"/>
            <a:ext cx="1088700" cy="830400"/>
            <a:chOff x="673150" y="2539788"/>
            <a:chExt cx="1088700" cy="830400"/>
          </a:xfrm>
        </p:grpSpPr>
        <p:sp>
          <p:nvSpPr>
            <p:cNvPr id="528" name="Google Shape;52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500" b="1">
                  <a:solidFill>
                    <a:srgbClr val="FFFFFF"/>
                  </a:solidFill>
                  <a:latin typeface="Fira Sans Extra Condensed"/>
                  <a:ea typeface="Fira Sans Extra Condensed"/>
                  <a:cs typeface="Fira Sans Extra Condensed"/>
                  <a:sym typeface="Fira Sans Extra Condensed"/>
                </a:rPr>
                <a:t>Other risk estimations</a:t>
              </a:r>
              <a:endParaRPr sz="1500" b="1">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0" name="Google Shape;53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1" name="Google Shape;53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535" name="Google Shape;535;g1066244c191_0_1"/>
          <p:cNvGrpSpPr/>
          <p:nvPr/>
        </p:nvGrpSpPr>
        <p:grpSpPr>
          <a:xfrm>
            <a:off x="9836250" y="2306088"/>
            <a:ext cx="1088700" cy="830400"/>
            <a:chOff x="368350" y="2234988"/>
            <a:chExt cx="1088700" cy="830400"/>
          </a:xfrm>
        </p:grpSpPr>
        <p:sp>
          <p:nvSpPr>
            <p:cNvPr id="536" name="Google Shape;536;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a:solidFill>
                    <a:srgbClr val="FFFFFF"/>
                  </a:solidFill>
                  <a:latin typeface="Fira Sans Extra Condensed"/>
                  <a:ea typeface="Fira Sans Extra Condensed"/>
                  <a:cs typeface="Fira Sans Extra Condensed"/>
                  <a:sym typeface="Fira Sans Extra Condensed"/>
                </a:rPr>
                <a:t>Traffic</a:t>
              </a:r>
              <a:br>
                <a:rPr lang="en-US" sz="1600" b="1">
                  <a:solidFill>
                    <a:srgbClr val="FFFFFF"/>
                  </a:solidFill>
                  <a:latin typeface="Fira Sans Extra Condensed"/>
                  <a:ea typeface="Fira Sans Extra Condensed"/>
                  <a:cs typeface="Fira Sans Extra Condensed"/>
                  <a:sym typeface="Fira Sans Extra Condensed"/>
                </a:rPr>
              </a:br>
              <a:r>
                <a:rPr lang="en-US" sz="1600" b="1">
                  <a:solidFill>
                    <a:srgbClr val="FFFFFF"/>
                  </a:solidFill>
                  <a:latin typeface="Fira Sans Extra Condensed"/>
                  <a:ea typeface="Fira Sans Extra Condensed"/>
                  <a:cs typeface="Fira Sans Extra Condensed"/>
                  <a:sym typeface="Fira Sans Extra Condensed"/>
                </a:rPr>
                <a:t>Estimation</a:t>
              </a:r>
              <a:endParaRPr sz="1600" b="1">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8" name="Google Shape;538;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39" name="Google Shape;539;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sp>
        <p:nvSpPr>
          <p:cNvPr id="543" name="Google Shape;543;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4" name="Google Shape;544;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5" name="Google Shape;545;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546" name="Google Shape;546;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547" name="Google Shape;547;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
        <p:nvSpPr>
          <p:cNvPr id="548" name="Google Shape;548;g1066244c191_0_1"/>
          <p:cNvSpPr/>
          <p:nvPr/>
        </p:nvSpPr>
        <p:spPr>
          <a:xfrm>
            <a:off x="7457802" y="61019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You may add, remove or change some future work directions</a:t>
            </a:r>
            <a:endParaRPr sz="1400" b="0" i="0" u="none" strike="noStrike" cap="none">
              <a:solidFill>
                <a:schemeClr val="accent2"/>
              </a:solidFill>
              <a:latin typeface="Arial"/>
              <a:ea typeface="Arial"/>
              <a:cs typeface="Arial"/>
              <a:sym typeface="Arial"/>
            </a:endParaRPr>
          </a:p>
        </p:txBody>
      </p:sp>
      <p:sp>
        <p:nvSpPr>
          <p:cNvPr id="549" name="Google Shape;549;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Remove this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slide if you</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study </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Informatics</a:t>
            </a:r>
            <a:br>
              <a:rPr lang="en-US" i="1">
                <a:solidFill>
                  <a:schemeClr val="accent2"/>
                </a:solidFill>
              </a:rPr>
            </a:br>
            <a:r>
              <a:rPr lang="en-US" i="1">
                <a:solidFill>
                  <a:schemeClr val="accent2"/>
                </a:solidFill>
              </a:rPr>
              <a:t> Engineering</a:t>
            </a:r>
            <a:endParaRPr i="1">
              <a:solidFill>
                <a:schemeClr val="accent2"/>
              </a:solidFill>
            </a:endParaRPr>
          </a:p>
        </p:txBody>
      </p:sp>
      <p:sp>
        <p:nvSpPr>
          <p:cNvPr id="550" name="Google Shape;550;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Please, name the courses in which you could continue working on this project</a:t>
            </a:r>
            <a:endParaRPr sz="1400" b="0" i="0" u="none" strike="noStrike" cap="none">
              <a:solidFill>
                <a:schemeClr val="accent2"/>
              </a:solidFill>
              <a:latin typeface="Arial"/>
              <a:ea typeface="Arial"/>
              <a:cs typeface="Arial"/>
              <a:sym typeface="Arial"/>
            </a:endParaRPr>
          </a:p>
        </p:txBody>
      </p:sp>
      <p:sp>
        <p:nvSpPr>
          <p:cNvPr id="551" name="Google Shape;551;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2" name="Google Shape;552;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3" name="Google Shape;553;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4" name="Google Shape;554;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Please, name what you could do, in following courses, to improve this project</a:t>
            </a:r>
            <a:endParaRPr sz="1400" b="0" i="0" u="none" strike="noStrike" cap="none">
              <a:solidFill>
                <a:schemeClr val="accent2"/>
              </a:solidFill>
              <a:latin typeface="Arial"/>
              <a:ea typeface="Arial"/>
              <a:cs typeface="Arial"/>
              <a:sym typeface="Arial"/>
            </a:endParaRPr>
          </a:p>
        </p:txBody>
      </p:sp>
      <p:sp>
        <p:nvSpPr>
          <p:cNvPr id="555" name="Google Shape;555;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pic>
        <p:nvPicPr>
          <p:cNvPr id="562" name="Google Shape;562;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63" name="Google Shape;563;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rgbClr val="FFFFFF"/>
                </a:solidFill>
              </a:rPr>
              <a:t>Future Work Directions</a:t>
            </a:r>
            <a:endParaRPr sz="2200" b="0" i="0" u="none" strike="noStrike" cap="none">
              <a:latin typeface="Arial"/>
              <a:ea typeface="Arial"/>
              <a:cs typeface="Arial"/>
              <a:sym typeface="Arial"/>
            </a:endParaRPr>
          </a:p>
        </p:txBody>
      </p:sp>
      <p:sp>
        <p:nvSpPr>
          <p:cNvPr id="564" name="Google Shape;564;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Software Eng.</a:t>
            </a:r>
            <a:endParaRPr sz="2200" b="1">
              <a:solidFill>
                <a:schemeClr val="lt1"/>
              </a:solidFill>
              <a:latin typeface="Fira Sans Extra Condensed"/>
              <a:ea typeface="Fira Sans Extra Condensed"/>
              <a:cs typeface="Fira Sans Extra Condensed"/>
              <a:sym typeface="Fira Sans Extra Condensed"/>
            </a:endParaRPr>
          </a:p>
        </p:txBody>
      </p:sp>
      <p:sp>
        <p:nvSpPr>
          <p:cNvPr id="573" name="Google Shape;573;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Project 1</a:t>
            </a:r>
            <a:endParaRPr sz="2200" b="1">
              <a:solidFill>
                <a:schemeClr val="lt1"/>
              </a:solidFill>
              <a:latin typeface="Fira Sans Extra Condensed"/>
              <a:ea typeface="Fira Sans Extra Condensed"/>
              <a:cs typeface="Fira Sans Extra Condensed"/>
              <a:sym typeface="Fira Sans Extra Condensed"/>
            </a:endParaRPr>
          </a:p>
        </p:txBody>
      </p:sp>
      <p:sp>
        <p:nvSpPr>
          <p:cNvPr id="574" name="Google Shape;574;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Databases</a:t>
            </a:r>
            <a:endParaRPr sz="2200" b="1">
              <a:solidFill>
                <a:schemeClr val="lt1"/>
              </a:solidFill>
              <a:latin typeface="Fira Sans Extra Condensed"/>
              <a:ea typeface="Fira Sans Extra Condensed"/>
              <a:cs typeface="Fira Sans Extra Condensed"/>
              <a:sym typeface="Fira Sans Extra Condensed"/>
            </a:endParaRPr>
          </a:p>
        </p:txBody>
      </p:sp>
      <p:sp>
        <p:nvSpPr>
          <p:cNvPr id="575" name="Google Shape;575;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2200" b="1">
                <a:solidFill>
                  <a:schemeClr val="lt1"/>
                </a:solidFill>
                <a:latin typeface="Fira Sans Extra Condensed"/>
                <a:ea typeface="Fira Sans Extra Condensed"/>
                <a:cs typeface="Fira Sans Extra Condensed"/>
                <a:sym typeface="Fira Sans Extra Condensed"/>
              </a:rPr>
              <a:t>Project 2</a:t>
            </a:r>
            <a:endParaRPr sz="2200" b="1">
              <a:solidFill>
                <a:schemeClr val="lt1"/>
              </a:solidFill>
              <a:latin typeface="Fira Sans Extra Condensed"/>
              <a:ea typeface="Fira Sans Extra Condensed"/>
              <a:cs typeface="Fira Sans Extra Condensed"/>
              <a:sym typeface="Fira Sans Extra Condensed"/>
            </a:endParaRPr>
          </a:p>
        </p:txBody>
      </p:sp>
      <p:grpSp>
        <p:nvGrpSpPr>
          <p:cNvPr id="576" name="Google Shape;576;g1066244c191_0_133"/>
          <p:cNvGrpSpPr/>
          <p:nvPr/>
        </p:nvGrpSpPr>
        <p:grpSpPr>
          <a:xfrm>
            <a:off x="7016850" y="2306088"/>
            <a:ext cx="1088700" cy="830400"/>
            <a:chOff x="368350" y="2234988"/>
            <a:chExt cx="1088700" cy="830400"/>
          </a:xfrm>
        </p:grpSpPr>
        <p:sp>
          <p:nvSpPr>
            <p:cNvPr id="577" name="Google Shape;577;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a:solidFill>
                    <a:srgbClr val="FFFFFF"/>
                  </a:solidFill>
                  <a:latin typeface="Fira Sans Extra Condensed"/>
                  <a:ea typeface="Fira Sans Extra Condensed"/>
                  <a:cs typeface="Fira Sans Extra Condensed"/>
                  <a:sym typeface="Fira Sans Extra Condensed"/>
                </a:rPr>
                <a:t>A Web Application</a:t>
              </a:r>
              <a:endParaRPr sz="1600" b="1">
                <a:solidFill>
                  <a:srgbClr val="FFFFFF"/>
                </a:solidFill>
                <a:latin typeface="Fira Sans Extra Condensed"/>
                <a:ea typeface="Fira Sans Extra Condensed"/>
                <a:cs typeface="Fira Sans Extra Condensed"/>
                <a:sym typeface="Fira Sans Extra Condensed"/>
              </a:endParaRPr>
            </a:p>
          </p:txBody>
        </p:sp>
        <p:sp>
          <p:nvSpPr>
            <p:cNvPr id="578" name="Google Shape;578;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79" name="Google Shape;579;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0" name="Google Shape;580;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1" name="Google Shape;581;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2" name="Google Shape;582;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3" name="Google Shape;583;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584" name="Google Shape;584;g1066244c191_0_133"/>
          <p:cNvGrpSpPr/>
          <p:nvPr/>
        </p:nvGrpSpPr>
        <p:grpSpPr>
          <a:xfrm>
            <a:off x="4216100" y="2367863"/>
            <a:ext cx="1088700" cy="830400"/>
            <a:chOff x="673150" y="2539788"/>
            <a:chExt cx="1088700" cy="830400"/>
          </a:xfrm>
        </p:grpSpPr>
        <p:sp>
          <p:nvSpPr>
            <p:cNvPr id="585" name="Google Shape;585;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a:solidFill>
                    <a:srgbClr val="FFFFFF"/>
                  </a:solidFill>
                  <a:latin typeface="Fira Sans Extra Condensed"/>
                  <a:ea typeface="Fira Sans Extra Condensed"/>
                  <a:cs typeface="Fira Sans Extra Condensed"/>
                  <a:sym typeface="Fira Sans Extra Condensed"/>
                </a:rPr>
                <a:t>A Web Application</a:t>
              </a:r>
              <a:endParaRPr sz="1600" b="1">
                <a:solidFill>
                  <a:srgbClr val="FFFFFF"/>
                </a:solidFill>
                <a:latin typeface="Fira Sans Extra Condensed"/>
                <a:ea typeface="Fira Sans Extra Condensed"/>
                <a:cs typeface="Fira Sans Extra Condensed"/>
                <a:sym typeface="Fira Sans Extra Condensed"/>
              </a:endParaRPr>
            </a:p>
          </p:txBody>
        </p:sp>
        <p:sp>
          <p:nvSpPr>
            <p:cNvPr id="586" name="Google Shape;586;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7" name="Google Shape;587;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8" name="Google Shape;588;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89" name="Google Shape;589;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0" name="Google Shape;590;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1" name="Google Shape;591;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592" name="Google Shape;592;g1066244c191_0_133"/>
          <p:cNvGrpSpPr/>
          <p:nvPr/>
        </p:nvGrpSpPr>
        <p:grpSpPr>
          <a:xfrm>
            <a:off x="1242275" y="2378663"/>
            <a:ext cx="1088700" cy="830400"/>
            <a:chOff x="673150" y="2539788"/>
            <a:chExt cx="1088700" cy="830400"/>
          </a:xfrm>
        </p:grpSpPr>
        <p:sp>
          <p:nvSpPr>
            <p:cNvPr id="593" name="Google Shape;59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700" b="1">
                  <a:solidFill>
                    <a:srgbClr val="FFFFFF"/>
                  </a:solidFill>
                  <a:latin typeface="Fira Sans Extra Condensed"/>
                  <a:ea typeface="Fira Sans Extra Condensed"/>
                  <a:cs typeface="Fira Sans Extra Condensed"/>
                  <a:sym typeface="Fira Sans Extra Condensed"/>
                </a:rPr>
                <a:t>Add other variables</a:t>
              </a:r>
              <a:endParaRPr sz="1700" b="1">
                <a:solidFill>
                  <a:srgbClr val="FFFFFF"/>
                </a:solidFill>
                <a:latin typeface="Fira Sans Extra Condensed"/>
                <a:ea typeface="Fira Sans Extra Condensed"/>
                <a:cs typeface="Fira Sans Extra Condensed"/>
                <a:sym typeface="Fira Sans Extra Condensed"/>
              </a:endParaRPr>
            </a:p>
          </p:txBody>
        </p:sp>
        <p:sp>
          <p:nvSpPr>
            <p:cNvPr id="594" name="Google Shape;59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5" name="Google Shape;59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6" name="Google Shape;59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7" name="Google Shape;59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8" name="Google Shape;59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599" name="Google Shape;59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grpSp>
        <p:nvGrpSpPr>
          <p:cNvPr id="600" name="Google Shape;600;g1066244c191_0_133"/>
          <p:cNvGrpSpPr/>
          <p:nvPr/>
        </p:nvGrpSpPr>
        <p:grpSpPr>
          <a:xfrm>
            <a:off x="9836250" y="2306088"/>
            <a:ext cx="1088700" cy="830400"/>
            <a:chOff x="368350" y="2234988"/>
            <a:chExt cx="1088700" cy="830400"/>
          </a:xfrm>
        </p:grpSpPr>
        <p:sp>
          <p:nvSpPr>
            <p:cNvPr id="601" name="Google Shape;601;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5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800" b="1">
                  <a:solidFill>
                    <a:srgbClr val="FFFFFF"/>
                  </a:solidFill>
                  <a:latin typeface="Fira Sans Extra Condensed"/>
                  <a:ea typeface="Fira Sans Extra Condensed"/>
                  <a:cs typeface="Fira Sans Extra Condensed"/>
                  <a:sym typeface="Fira Sans Extra Condensed"/>
                </a:rPr>
                <a:t>Include ML or VR</a:t>
              </a:r>
              <a:endParaRPr sz="1800" b="1">
                <a:solidFill>
                  <a:srgbClr val="FFFFFF"/>
                </a:solidFill>
                <a:latin typeface="Fira Sans Extra Condensed"/>
                <a:ea typeface="Fira Sans Extra Condensed"/>
                <a:cs typeface="Fira Sans Extra Condensed"/>
                <a:sym typeface="Fira Sans Extra Condensed"/>
              </a:endParaRPr>
            </a:p>
          </p:txBody>
        </p:sp>
        <p:sp>
          <p:nvSpPr>
            <p:cNvPr id="602" name="Google Shape;602;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603" name="Google Shape;603;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604" name="Google Shape;604;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605" name="Google Shape;605;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606" name="Google Shape;606;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sp>
          <p:nvSpPr>
            <p:cNvPr id="607" name="Google Shape;607;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Fira Sans Extra Condensed"/>
                <a:ea typeface="Fira Sans Extra Condensed"/>
                <a:cs typeface="Fira Sans Extra Condensed"/>
                <a:sym typeface="Fira Sans Extra Condensed"/>
              </a:endParaRPr>
            </a:p>
          </p:txBody>
        </p:sp>
      </p:grpSp>
      <p:sp>
        <p:nvSpPr>
          <p:cNvPr id="608" name="Google Shape;608;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09" name="Google Shape;609;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610" name="Google Shape;610;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611" name="Google Shape;611;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612" name="Google Shape;612;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
        <p:nvSpPr>
          <p:cNvPr id="613" name="Google Shape;613;g1066244c191_0_133"/>
          <p:cNvSpPr/>
          <p:nvPr/>
        </p:nvSpPr>
        <p:spPr>
          <a:xfrm>
            <a:off x="7457802" y="61019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You may add, remove or change some future work directions</a:t>
            </a:r>
            <a:endParaRPr sz="1400" b="0" i="0" u="none" strike="noStrike" cap="none">
              <a:solidFill>
                <a:schemeClr val="accent2"/>
              </a:solidFill>
              <a:latin typeface="Arial"/>
              <a:ea typeface="Arial"/>
              <a:cs typeface="Arial"/>
              <a:sym typeface="Arial"/>
            </a:endParaRPr>
          </a:p>
        </p:txBody>
      </p:sp>
      <p:sp>
        <p:nvSpPr>
          <p:cNvPr id="614" name="Google Shape;614;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Remove this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slide if you</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study </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Mathematics</a:t>
            </a:r>
            <a:br>
              <a:rPr lang="en-US" i="1">
                <a:solidFill>
                  <a:schemeClr val="accent2"/>
                </a:solidFill>
              </a:rPr>
            </a:br>
            <a:r>
              <a:rPr lang="en-US" i="1">
                <a:solidFill>
                  <a:schemeClr val="accent2"/>
                </a:solidFill>
              </a:rPr>
              <a:t>Engineering</a:t>
            </a:r>
            <a:endParaRPr i="1">
              <a:solidFill>
                <a:schemeClr val="accent2"/>
              </a:solidFill>
            </a:endParaRPr>
          </a:p>
        </p:txBody>
      </p:sp>
      <p:sp>
        <p:nvSpPr>
          <p:cNvPr id="615" name="Google Shape;615;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Please, name the courses in which you could continue working on this project</a:t>
            </a:r>
            <a:endParaRPr sz="1400" b="0" i="0" u="none" strike="noStrike" cap="none">
              <a:solidFill>
                <a:schemeClr val="accent2"/>
              </a:solidFill>
              <a:latin typeface="Arial"/>
              <a:ea typeface="Arial"/>
              <a:cs typeface="Arial"/>
              <a:sym typeface="Arial"/>
            </a:endParaRPr>
          </a:p>
        </p:txBody>
      </p:sp>
      <p:sp>
        <p:nvSpPr>
          <p:cNvPr id="616" name="Google Shape;616;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17" name="Google Shape;617;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18" name="Google Shape;618;g1066244c191_0_133"/>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19" name="Google Shape;619;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Please, name what you could do, in following courses, to improve this project</a:t>
            </a:r>
            <a:endParaRPr sz="1400" b="0" i="0" u="none" strike="noStrike" cap="none">
              <a:solidFill>
                <a:schemeClr val="accent2"/>
              </a:solidFill>
              <a:latin typeface="Arial"/>
              <a:ea typeface="Arial"/>
              <a:cs typeface="Arial"/>
              <a:sym typeface="Arial"/>
            </a:endParaRPr>
          </a:p>
        </p:txBody>
      </p:sp>
      <p:sp>
        <p:nvSpPr>
          <p:cNvPr id="620" name="Google Shape;620;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21" name="Google Shape;621;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22" name="Google Shape;622;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pic>
        <p:nvPicPr>
          <p:cNvPr id="627" name="Google Shape;627;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628" name="Google Shape;628;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on </a:t>
            </a:r>
            <a:r>
              <a:rPr lang="en-US" sz="2200" b="1">
                <a:solidFill>
                  <a:srgbClr val="FFFFFF"/>
                </a:solidFill>
              </a:rPr>
              <a:t>OSF.IO</a:t>
            </a:r>
            <a:endParaRPr sz="2200" b="0" i="0" u="none" strike="noStrike" cap="none">
              <a:solidFill>
                <a:srgbClr val="000000"/>
              </a:solidFill>
              <a:latin typeface="Arial"/>
              <a:ea typeface="Arial"/>
              <a:cs typeface="Arial"/>
              <a:sym typeface="Arial"/>
            </a:endParaRPr>
          </a:p>
        </p:txBody>
      </p:sp>
      <p:sp>
        <p:nvSpPr>
          <p:cNvPr id="629" name="Google Shape;629;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30" name="Google Shape;630;p10"/>
          <p:cNvSpPr/>
          <p:nvPr/>
        </p:nvSpPr>
        <p:spPr>
          <a:xfrm>
            <a:off x="48193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631" name="Google Shape;631;p10"/>
          <p:cNvSpPr/>
          <p:nvPr/>
        </p:nvSpPr>
        <p:spPr>
          <a:xfrm>
            <a:off x="2623800" y="2393280"/>
            <a:ext cx="34254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citation of the report</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a:t>
            </a:r>
            <a:r>
              <a:rPr lang="en-US" i="1">
                <a:solidFill>
                  <a:schemeClr val="accent2"/>
                </a:solidFill>
              </a:rPr>
              <a:t>OSF PREPRINTS</a:t>
            </a:r>
            <a:r>
              <a:rPr lang="en-US" sz="1400" b="0" i="1" u="none" strike="noStrike" cap="none">
                <a:solidFill>
                  <a:schemeClr val="accent2"/>
                </a:solidFill>
                <a:latin typeface="Arial"/>
                <a:ea typeface="Arial"/>
                <a:cs typeface="Arial"/>
                <a:sym typeface="Arial"/>
              </a:rPr>
              <a:t> and link. No, not in OSF projects, </a:t>
            </a:r>
            <a:r>
              <a:rPr lang="en-US" i="1">
                <a:solidFill>
                  <a:schemeClr val="accent2"/>
                </a:solidFill>
              </a:rPr>
              <a:t>but in OSF Preprints.</a:t>
            </a:r>
            <a:endParaRPr sz="1400" b="0" i="0" u="none" strike="noStrike" cap="none">
              <a:solidFill>
                <a:schemeClr val="accent2"/>
              </a:solidFill>
              <a:latin typeface="Arial"/>
              <a:ea typeface="Arial"/>
              <a:cs typeface="Arial"/>
              <a:sym typeface="Arial"/>
            </a:endParaRPr>
          </a:p>
        </p:txBody>
      </p:sp>
      <p:sp>
        <p:nvSpPr>
          <p:cNvPr id="632" name="Google Shape;632;p10"/>
          <p:cNvSpPr/>
          <p:nvPr/>
        </p:nvSpPr>
        <p:spPr>
          <a:xfrm rot="10800000" flipH="1">
            <a:off x="2087873" y="27699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33" name="Google Shape;633;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a:solidFill>
                  <a:srgbClr val="001E33"/>
                </a:solidFil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634" name="Google Shape;634;p10"/>
          <p:cNvSpPr/>
          <p:nvPr/>
        </p:nvSpPr>
        <p:spPr>
          <a:xfrm>
            <a:off x="2792826" y="52920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a:t>
            </a:r>
            <a:r>
              <a:rPr lang="en-US" i="1">
                <a:solidFill>
                  <a:schemeClr val="accent2"/>
                </a:solidFill>
              </a:rPr>
              <a:t> screenshot of your report published in osf.io and remove circle</a:t>
            </a:r>
            <a:endParaRPr sz="1400" b="0" i="0" u="none" strike="noStrike" cap="none">
              <a:solidFill>
                <a:schemeClr val="accent2"/>
              </a:solidFill>
              <a:latin typeface="Arial"/>
              <a:ea typeface="Arial"/>
              <a:cs typeface="Arial"/>
              <a:sym typeface="Arial"/>
            </a:endParaRPr>
          </a:p>
        </p:txBody>
      </p:sp>
      <p:sp>
        <p:nvSpPr>
          <p:cNvPr id="635" name="Google Shape;635;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636" name="Google Shape;636;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637" name="Google Shape;637;p10"/>
          <p:cNvSpPr/>
          <p:nvPr/>
        </p:nvSpPr>
        <p:spPr>
          <a:xfrm flipH="1">
            <a:off x="7253136" y="54142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38" name="Google Shape;638;p10"/>
          <p:cNvSpPr/>
          <p:nvPr/>
        </p:nvSpPr>
        <p:spPr>
          <a:xfrm>
            <a:off x="5509326" y="62811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teaching assistant and professor among the authors, please</a:t>
            </a:r>
            <a:endParaRPr sz="1400" b="0" i="0" u="none" strike="noStrike" cap="none">
              <a:solidFill>
                <a:schemeClr val="accent2"/>
              </a:solidFill>
              <a:latin typeface="Arial"/>
              <a:ea typeface="Arial"/>
              <a:cs typeface="Arial"/>
              <a:sym typeface="Arial"/>
            </a:endParaRPr>
          </a:p>
        </p:txBody>
      </p:sp>
      <p:pic>
        <p:nvPicPr>
          <p:cNvPr id="639" name="Google Shape;639;p10"/>
          <p:cNvPicPr preferRelativeResize="0"/>
          <p:nvPr/>
        </p:nvPicPr>
        <p:blipFill>
          <a:blip r:embed="rId4">
            <a:alphaModFix/>
          </a:blip>
          <a:stretch>
            <a:fillRect/>
          </a:stretch>
        </p:blipFill>
        <p:spPr>
          <a:xfrm>
            <a:off x="6431576" y="1829064"/>
            <a:ext cx="5550945" cy="3615400"/>
          </a:xfrm>
          <a:prstGeom prst="rect">
            <a:avLst/>
          </a:prstGeom>
          <a:noFill/>
          <a:ln>
            <a:noFill/>
          </a:ln>
        </p:spPr>
      </p:pic>
      <p:sp>
        <p:nvSpPr>
          <p:cNvPr id="640" name="Google Shape;640;p10"/>
          <p:cNvSpPr/>
          <p:nvPr/>
        </p:nvSpPr>
        <p:spPr>
          <a:xfrm flipH="1">
            <a:off x="5996711" y="47342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41" name="Google Shape;641;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
        <p:nvSpPr>
          <p:cNvPr id="642" name="Google Shape;642;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Remove this slide if you report was not submitted to OSF</a:t>
            </a:r>
            <a:endParaRPr sz="1400" b="0" i="0" u="none" strike="noStrike" cap="none">
              <a:solidFill>
                <a:schemeClr val="accent2"/>
              </a:solidFill>
              <a:latin typeface="Arial"/>
              <a:ea typeface="Arial"/>
              <a:cs typeface="Arial"/>
              <a:sym typeface="Arial"/>
            </a:endParaRPr>
          </a:p>
        </p:txBody>
      </p:sp>
      <p:sp>
        <p:nvSpPr>
          <p:cNvPr id="643" name="Google Shape;643;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44" name="Google Shape;644;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This is a citation example </a:t>
            </a:r>
            <a:br>
              <a:rPr lang="en-US" i="1">
                <a:solidFill>
                  <a:schemeClr val="accent2"/>
                </a:solidFill>
              </a:rPr>
            </a:br>
            <a:r>
              <a:rPr lang="en-US" i="1">
                <a:solidFill>
                  <a:schemeClr val="accent2"/>
                </a:solidFill>
              </a:rPr>
              <a:t>of a previous report</a:t>
            </a:r>
            <a:endParaRPr sz="1400" b="0" i="0" u="none" strike="noStrike" cap="none">
              <a:solidFill>
                <a:schemeClr val="accent2"/>
              </a:solidFill>
              <a:latin typeface="Arial"/>
              <a:ea typeface="Arial"/>
              <a:cs typeface="Arial"/>
              <a:sym typeface="Arial"/>
            </a:endParaRPr>
          </a:p>
        </p:txBody>
      </p:sp>
      <p:sp>
        <p:nvSpPr>
          <p:cNvPr id="645" name="Google Shape;645;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46" name="Google Shape;646;p10"/>
          <p:cNvSpPr/>
          <p:nvPr/>
        </p:nvSpPr>
        <p:spPr>
          <a:xfrm>
            <a:off x="78799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chemeClr val="accent2"/>
                </a:solidFill>
              </a:rPr>
              <a:t>This is a screenshot example </a:t>
            </a:r>
            <a:br>
              <a:rPr lang="en-US" i="1">
                <a:solidFill>
                  <a:schemeClr val="accent2"/>
                </a:solidFill>
              </a:rPr>
            </a:br>
            <a:r>
              <a:rPr lang="en-US" i="1">
                <a:solidFill>
                  <a:schemeClr val="accent2"/>
                </a:solidFill>
              </a:rPr>
              <a:t>of a previous report</a:t>
            </a:r>
            <a:endParaRPr sz="1400" b="0" i="0" u="none" strike="noStrike" cap="none">
              <a:solidFill>
                <a:schemeClr val="accent2"/>
              </a:solidFill>
              <a:latin typeface="Arial"/>
              <a:ea typeface="Arial"/>
              <a:cs typeface="Arial"/>
              <a:sym typeface="Arial"/>
            </a:endParaRPr>
          </a:p>
        </p:txBody>
      </p:sp>
      <p:sp>
        <p:nvSpPr>
          <p:cNvPr id="647" name="Google Shape;647;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653" name="Google Shape;653;gadd317ae2b_0_117"/>
          <p:cNvSpPr/>
          <p:nvPr/>
        </p:nvSpPr>
        <p:spPr>
          <a:xfrm>
            <a:off x="-53831" y="-8709"/>
            <a:ext cx="12254400"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654" name="Google Shape;654;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Supported by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a:t>
            </a:r>
            <a:r>
              <a:rPr lang="en-US" sz="2200">
                <a:solidFill>
                  <a:srgbClr val="001E33"/>
                </a:solidFill>
              </a:rPr>
              <a:t>were</a:t>
            </a:r>
            <a:r>
              <a:rPr lang="en-US" sz="2200" b="0" i="0" u="none" strike="noStrike" cap="none">
                <a:solidFill>
                  <a:srgbClr val="001E33"/>
                </a:solidFill>
                <a:latin typeface="Arial"/>
                <a:ea typeface="Arial"/>
                <a:cs typeface="Arial"/>
                <a:sym typeface="Arial"/>
              </a:rPr>
              <a:t> supported by  Sapiencia grant, financed by Medellín municipality. All the authors would like to thank the "Vicerrectoría de Descubrimiento y Creación", of Universidad EAFIT, for their support on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655" name="Google Shape;655;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do not forget the acknowledgements to your scholarship (if you have one) Other</a:t>
            </a:r>
            <a:r>
              <a:rPr lang="en-US" i="1">
                <a:solidFill>
                  <a:schemeClr val="accent2"/>
                </a:solidFill>
              </a:rPr>
              <a:t>wise, for who pays your tuition fee</a:t>
            </a:r>
            <a:endParaRPr sz="1400" b="0" i="0" u="none" strike="noStrike" cap="none">
              <a:solidFill>
                <a:schemeClr val="accent2"/>
              </a:solidFill>
              <a:latin typeface="Arial"/>
              <a:ea typeface="Arial"/>
              <a:cs typeface="Arial"/>
              <a:sym typeface="Arial"/>
            </a:endParaRPr>
          </a:p>
        </p:txBody>
      </p:sp>
      <p:sp>
        <p:nvSpPr>
          <p:cNvPr id="656" name="Google Shape;656;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57" name="Google Shape;657;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658" name="Google Shape;658;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
        <p:nvSpPr>
          <p:cNvPr id="659" name="Google Shape;659;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660" name="Google Shape;660;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661" name="Google Shape;661;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i="1">
                <a:solidFill>
                  <a:srgbClr val="B45F06"/>
                </a:solidFill>
              </a:rPr>
              <a:t>You may change this photograph</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0" y="376920"/>
            <a:ext cx="26805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Team Presentation</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9052560" y="164592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9" name="Google Shape;209;p2"/>
          <p:cNvSpPr/>
          <p:nvPr/>
        </p:nvSpPr>
        <p:spPr>
          <a:xfrm>
            <a:off x="3599280" y="1903680"/>
            <a:ext cx="2102040" cy="219348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
          <p:cNvSpPr/>
          <p:nvPr/>
        </p:nvSpPr>
        <p:spPr>
          <a:xfrm>
            <a:off x="9349125" y="4180675"/>
            <a:ext cx="23388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rPr>
              <a:t>Mauricio</a:t>
            </a:r>
            <a:endParaRPr sz="2200" b="1" i="0" u="none" strike="noStrike" cap="none">
              <a:solidFill>
                <a:srgbClr val="000000"/>
              </a:solidFil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rPr>
              <a:t>Toro</a:t>
            </a:r>
            <a:endParaRPr sz="2200" b="1" i="0" u="none" strike="noStrike" cap="none">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Data preparation</a:t>
            </a:r>
            <a:endParaRPr sz="2200">
              <a:solidFill>
                <a:srgbClr val="001E33"/>
              </a:solidFill>
            </a:endParaRPr>
          </a:p>
        </p:txBody>
      </p:sp>
      <p:sp>
        <p:nvSpPr>
          <p:cNvPr id="211" name="Google Shape;211;p2"/>
          <p:cNvSpPr/>
          <p:nvPr/>
        </p:nvSpPr>
        <p:spPr>
          <a:xfrm>
            <a:off x="3551040" y="4180680"/>
            <a:ext cx="2192760"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dirty="0">
                <a:solidFill>
                  <a:srgbClr val="001E33"/>
                </a:solidFill>
              </a:rPr>
              <a:t>Felipe Gil</a:t>
            </a:r>
            <a:endParaRPr sz="2200" b="1" i="0" u="none" strike="noStrike" cap="none" dirty="0">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Writer</a:t>
            </a: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Designer</a:t>
            </a:r>
            <a:endParaRPr sz="2200" dirty="0">
              <a:solidFill>
                <a:srgbClr val="001E33"/>
              </a:solidFil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sp>
        <p:nvSpPr>
          <p:cNvPr id="212" name="Google Shape;212;p2"/>
          <p:cNvSpPr/>
          <p:nvPr/>
        </p:nvSpPr>
        <p:spPr>
          <a:xfrm>
            <a:off x="548240" y="4180680"/>
            <a:ext cx="2406850" cy="1106542"/>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rPr>
              <a:t>Valentina </a:t>
            </a:r>
            <a:r>
              <a:rPr lang="en-US" sz="2200" b="1" i="0" u="none" strike="noStrike" cap="none" dirty="0" err="1">
                <a:solidFill>
                  <a:srgbClr val="001E33"/>
                </a:solidFill>
              </a:rPr>
              <a:t>Movi</a:t>
            </a:r>
            <a:r>
              <a:rPr lang="en-US" sz="2200" b="1" dirty="0" err="1">
                <a:solidFill>
                  <a:srgbClr val="001E33"/>
                </a:solidFill>
              </a:rPr>
              <a:t>l</a:t>
            </a:r>
            <a:endParaRPr sz="2200" b="1" i="0" u="none" strike="noStrike" cap="none" dirty="0">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Writer</a:t>
            </a: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Programmer</a:t>
            </a:r>
            <a:endParaRPr sz="2200" dirty="0">
              <a:solidFill>
                <a:srgbClr val="001E33"/>
              </a:solidFil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39" y="6160680"/>
            <a:ext cx="9848271"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uFill>
                  <a:noFill/>
                </a:uFill>
                <a:latin typeface="Arial"/>
                <a:ea typeface="Arial"/>
                <a:cs typeface="Arial"/>
                <a:sym typeface="Arial"/>
              </a:rPr>
              <a:t>https://github.com/FelipeGilM/ST0245-002/tree/master/informe/entrega1</a:t>
            </a:r>
            <a:endParaRPr lang="en-US"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6446651" y="4180675"/>
            <a:ext cx="24111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Andrea</a:t>
            </a:r>
            <a:br>
              <a:rPr lang="en-US" sz="2200" b="1">
                <a:solidFill>
                  <a:srgbClr val="001E33"/>
                </a:solidFill>
              </a:rPr>
            </a:br>
            <a:r>
              <a:rPr lang="en-US" sz="2200" b="1">
                <a:solidFill>
                  <a:srgbClr val="001E33"/>
                </a:solidFill>
              </a:rPr>
              <a:t>Serna</a:t>
            </a:r>
            <a:endParaRPr sz="22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Literature review</a:t>
            </a:r>
            <a:endParaRPr sz="2200">
              <a:solidFill>
                <a:srgbClr val="001E33"/>
              </a:solidFil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grpSp>
        <p:nvGrpSpPr>
          <p:cNvPr id="224" name="Google Shape;224;p2"/>
          <p:cNvGrpSpPr/>
          <p:nvPr/>
        </p:nvGrpSpPr>
        <p:grpSpPr>
          <a:xfrm>
            <a:off x="5970493" y="1600970"/>
            <a:ext cx="3383640" cy="2652120"/>
            <a:chOff x="3165097" y="1342520"/>
            <a:chExt cx="3383640" cy="2652120"/>
          </a:xfrm>
        </p:grpSpPr>
        <p:pic>
          <p:nvPicPr>
            <p:cNvPr id="225" name="Google Shape;225;p2"/>
            <p:cNvPicPr preferRelativeResize="0"/>
            <p:nvPr/>
          </p:nvPicPr>
          <p:blipFill rotWithShape="1">
            <a:blip r:embed="rId6">
              <a:alphaModFix/>
            </a:blip>
            <a:srcRect b="16687"/>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pic>
        <p:nvPicPr>
          <p:cNvPr id="5" name="Imagen 4" descr="Un hombre con chamarra negra&#10;&#10;Descripción generada automáticamente con confianza media">
            <a:extLst>
              <a:ext uri="{FF2B5EF4-FFF2-40B4-BE49-F238E27FC236}">
                <a16:creationId xmlns:a16="http://schemas.microsoft.com/office/drawing/2014/main" id="{B35B0F2E-233A-4895-A708-7EE6884653A3}"/>
              </a:ext>
            </a:extLst>
          </p:cNvPr>
          <p:cNvPicPr>
            <a:picLocks noChangeAspect="1"/>
          </p:cNvPicPr>
          <p:nvPr/>
        </p:nvPicPr>
        <p:blipFill rotWithShape="1">
          <a:blip r:embed="rId7"/>
          <a:srcRect l="23539" t="4879" r="24586" b="53640"/>
          <a:stretch/>
        </p:blipFill>
        <p:spPr>
          <a:xfrm>
            <a:off x="707204" y="1900934"/>
            <a:ext cx="2186129" cy="2185205"/>
          </a:xfrm>
          <a:prstGeom prst="ellipse">
            <a:avLst/>
          </a:prstGeom>
          <a:ln w="63500" cap="rnd">
            <a:noFill/>
          </a:ln>
          <a:effectLst/>
        </p:spPr>
      </p:pic>
      <p:pic>
        <p:nvPicPr>
          <p:cNvPr id="9" name="Imagen 8">
            <a:extLst>
              <a:ext uri="{FF2B5EF4-FFF2-40B4-BE49-F238E27FC236}">
                <a16:creationId xmlns:a16="http://schemas.microsoft.com/office/drawing/2014/main" id="{AF0B7652-137B-4188-9886-664AEC3FE93A}"/>
              </a:ext>
            </a:extLst>
          </p:cNvPr>
          <p:cNvPicPr>
            <a:picLocks noChangeAspect="1"/>
          </p:cNvPicPr>
          <p:nvPr/>
        </p:nvPicPr>
        <p:blipFill rotWithShape="1">
          <a:blip r:embed="rId8"/>
          <a:srcRect l="17331" t="5832" r="16807" b="28306"/>
          <a:stretch/>
        </p:blipFill>
        <p:spPr>
          <a:xfrm>
            <a:off x="3595097" y="1904855"/>
            <a:ext cx="2185205" cy="2185205"/>
          </a:xfrm>
          <a:prstGeom prst="ellipse">
            <a:avLst/>
          </a:prstGeom>
          <a:ln w="63500" cap="rnd">
            <a:noFill/>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0" y="376920"/>
            <a:ext cx="329904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FFFFFF"/>
                </a:solidFill>
              </a:rPr>
              <a:t>Problem Statement</a:t>
            </a:r>
            <a:endParaRPr sz="2200" b="0" i="0" u="none" strike="noStrike" cap="none">
              <a:solidFill>
                <a:srgbClr val="000000"/>
              </a:solidFill>
              <a:latin typeface="Arial"/>
              <a:ea typeface="Arial"/>
              <a:cs typeface="Arial"/>
              <a:sym typeface="Arial"/>
            </a:endParaRPr>
          </a:p>
        </p:txBody>
      </p:sp>
      <p:sp>
        <p:nvSpPr>
          <p:cNvPr id="238" name="Google Shape;238;p6"/>
          <p:cNvSpPr/>
          <p:nvPr/>
        </p:nvSpPr>
        <p:spPr>
          <a:xfrm>
            <a:off x="757812" y="4161799"/>
            <a:ext cx="3241501" cy="1424069"/>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dirty="0">
                <a:solidFill>
                  <a:srgbClr val="001E33"/>
                </a:solidFill>
              </a:rPr>
              <a:t>Streets </a:t>
            </a:r>
            <a:endParaRPr sz="2200" b="1" dirty="0">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b="1" dirty="0">
                <a:solidFill>
                  <a:srgbClr val="001E33"/>
                </a:solidFill>
              </a:rPr>
              <a:t>of Medellín, </a:t>
            </a:r>
            <a:br>
              <a:rPr lang="en-US" sz="2200" b="1" dirty="0">
                <a:solidFill>
                  <a:srgbClr val="001E33"/>
                </a:solidFill>
              </a:rPr>
            </a:br>
            <a:r>
              <a:rPr lang="en-US" sz="2200" b="1" dirty="0">
                <a:solidFill>
                  <a:srgbClr val="001E33"/>
                </a:solidFill>
              </a:rPr>
              <a:t>Origin and </a:t>
            </a:r>
            <a:br>
              <a:rPr lang="en-US" sz="2200" b="1" dirty="0">
                <a:solidFill>
                  <a:srgbClr val="001E33"/>
                </a:solidFill>
              </a:rPr>
            </a:br>
            <a:r>
              <a:rPr lang="en-US" sz="2200" b="1" dirty="0">
                <a:solidFill>
                  <a:srgbClr val="001E33"/>
                </a:solidFill>
              </a:rPr>
              <a:t>Destination</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100" b="1" dirty="0">
                <a:solidFill>
                  <a:schemeClr val="lt1"/>
                </a:solidFill>
              </a:rPr>
              <a:t>Constrained Shortest Path Algorithm</a:t>
            </a:r>
            <a:endParaRPr sz="2100" b="1" dirty="0">
              <a:solidFill>
                <a:schemeClr val="lt1"/>
              </a:solidFil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med" len="med"/>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med" len="med"/>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med" len="med"/>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med" len="med"/>
            <a:tailEnd type="triangle" w="med" len="med"/>
          </a:ln>
        </p:spPr>
      </p:cxnSp>
      <p:sp>
        <p:nvSpPr>
          <p:cNvPr id="247" name="Google Shape;247;p6"/>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a:solidFill>
                  <a:srgbClr val="001E33"/>
                </a:solidFill>
              </a:rPr>
              <a:t>Constrained </a:t>
            </a:r>
            <a:endParaRPr sz="25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Shortest</a:t>
            </a:r>
            <a:endParaRPr sz="22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Paths</a:t>
            </a:r>
            <a:endParaRPr sz="22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med" len="med"/>
            <a:tailEnd type="none" w="med" len="med"/>
          </a:ln>
        </p:spPr>
      </p:sp>
      <p:sp>
        <p:nvSpPr>
          <p:cNvPr id="251" name="Google Shape;251;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descr="Rainbow flag (LGBT) - Wikipedia">
            <a:extLst>
              <a:ext uri="{FF2B5EF4-FFF2-40B4-BE49-F238E27FC236}">
                <a16:creationId xmlns:a16="http://schemas.microsoft.com/office/drawing/2014/main" id="{627E17D4-8C8D-481C-8EEA-7AA5213762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9473" y="4358916"/>
            <a:ext cx="1555045" cy="95695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lustración de Vector De Señal De Peatón Señal De Paso De Peatones La  Persona Cruza El Paso De Cebra Símbolo De Tráfico De Personas Imagen De  Archivo Eps10 y más Vectores Libres">
            <a:extLst>
              <a:ext uri="{FF2B5EF4-FFF2-40B4-BE49-F238E27FC236}">
                <a16:creationId xmlns:a16="http://schemas.microsoft.com/office/drawing/2014/main" id="{65EB3FDF-2B9D-498A-A0C9-98168905B6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77798" y="4148268"/>
            <a:ext cx="1371528" cy="1371528"/>
          </a:xfrm>
          <a:prstGeom prst="rect">
            <a:avLst/>
          </a:prstGeom>
          <a:noFill/>
          <a:extLst>
            <a:ext uri="{909E8E84-426E-40DD-AFC4-6F175D3DCCD1}">
              <a14:hiddenFill xmlns:a14="http://schemas.microsoft.com/office/drawing/2010/main">
                <a:solidFill>
                  <a:srgbClr val="FFFFFF"/>
                </a:solidFill>
              </a14:hiddenFill>
            </a:ext>
          </a:extLst>
        </p:spPr>
      </p:pic>
      <p:sp>
        <p:nvSpPr>
          <p:cNvPr id="2" name="Cruz 1">
            <a:extLst>
              <a:ext uri="{FF2B5EF4-FFF2-40B4-BE49-F238E27FC236}">
                <a16:creationId xmlns:a16="http://schemas.microsoft.com/office/drawing/2014/main" id="{E5554A73-27A9-44D8-B858-2FDC29F46052}"/>
              </a:ext>
            </a:extLst>
          </p:cNvPr>
          <p:cNvSpPr/>
          <p:nvPr/>
        </p:nvSpPr>
        <p:spPr>
          <a:xfrm>
            <a:off x="5919700" y="4402136"/>
            <a:ext cx="838200" cy="863793"/>
          </a:xfrm>
          <a:prstGeom prst="plus">
            <a:avLst>
              <a:gd name="adj" fmla="val 38295"/>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CO"/>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2" name="Google Shape;262;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FFFFFF"/>
                </a:solidFill>
              </a:rPr>
              <a:t>First Algorithm</a:t>
            </a:r>
            <a:endParaRPr sz="2200" b="0" i="0" u="none" strike="noStrike" cap="none">
              <a:solidFill>
                <a:srgbClr val="000000"/>
              </a:solidFill>
              <a:latin typeface="Arial"/>
              <a:ea typeface="Arial"/>
              <a:cs typeface="Arial"/>
              <a:sym typeface="Arial"/>
            </a:endParaRPr>
          </a:p>
        </p:txBody>
      </p:sp>
      <p:grpSp>
        <p:nvGrpSpPr>
          <p:cNvPr id="266" name="Google Shape;266;g105e9140ba5_0_31"/>
          <p:cNvGrpSpPr/>
          <p:nvPr/>
        </p:nvGrpSpPr>
        <p:grpSpPr>
          <a:xfrm>
            <a:off x="1886475" y="2042950"/>
            <a:ext cx="1337625" cy="2131500"/>
            <a:chOff x="10299150" y="1494000"/>
            <a:chExt cx="1337625" cy="2131500"/>
          </a:xfrm>
        </p:grpSpPr>
        <p:sp>
          <p:nvSpPr>
            <p:cNvPr id="267" name="Google Shape;267;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6" name="Google Shape;276;g105e9140ba5_0_31"/>
            <p:cNvCxnSpPr>
              <a:stCxn id="267" idx="5"/>
              <a:endCxn id="272"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7" name="Google Shape;277;g105e9140ba5_0_31"/>
            <p:cNvCxnSpPr>
              <a:stCxn id="268" idx="6"/>
              <a:endCxn id="270"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8" name="Google Shape;278;g105e9140ba5_0_31"/>
            <p:cNvCxnSpPr>
              <a:stCxn id="269" idx="6"/>
              <a:endCxn id="271"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5" idx="7"/>
              <a:endCxn id="271"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69" idx="7"/>
              <a:endCxn id="270"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68" idx="7"/>
              <a:endCxn id="272"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0" idx="7"/>
              <a:endCxn id="274"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2" idx="5"/>
              <a:endCxn id="273"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1" idx="6"/>
              <a:endCxn id="273"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0" idx="6"/>
              <a:endCxn id="273"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1" idx="7"/>
              <a:endCxn id="274"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7" name="Google Shape;287;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Streets </a:t>
            </a:r>
            <a:endParaRPr sz="22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of Medellín, </a:t>
            </a:r>
            <a:br>
              <a:rPr lang="en-US" sz="2200" b="1">
                <a:solidFill>
                  <a:srgbClr val="001E33"/>
                </a:solidFill>
              </a:rPr>
            </a:br>
            <a:r>
              <a:rPr lang="en-US" sz="2200" b="1">
                <a:solidFill>
                  <a:srgbClr val="001E33"/>
                </a:solidFill>
              </a:rPr>
              <a:t>Origin and </a:t>
            </a:r>
            <a:br>
              <a:rPr lang="en-US" sz="2200" b="1">
                <a:solidFill>
                  <a:srgbClr val="001E33"/>
                </a:solidFill>
              </a:rPr>
            </a:br>
            <a:r>
              <a:rPr lang="en-US" sz="2200" b="1">
                <a:solidFill>
                  <a:srgbClr val="001E33"/>
                </a:solidFil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1" name="Google Shape;291;g105e9140ba5_0_31"/>
          <p:cNvSpPr/>
          <p:nvPr/>
        </p:nvSpPr>
        <p:spPr>
          <a:xfrm>
            <a:off x="5137450" y="1745713"/>
            <a:ext cx="2402700" cy="2289600"/>
          </a:xfrm>
          <a:prstGeom prst="cube">
            <a:avLst>
              <a:gd name="adj" fmla="val 25000"/>
            </a:avLst>
          </a:prstGeom>
          <a:solidFill>
            <a:srgbClr val="ED7D3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100" b="1" dirty="0">
                <a:solidFill>
                  <a:srgbClr val="001E33"/>
                </a:solidFill>
              </a:rPr>
              <a:t>Dijkstra algorithm</a:t>
            </a:r>
            <a:endParaRPr sz="2100" b="1" dirty="0">
              <a:solidFill>
                <a:srgbClr val="001E33"/>
              </a:solidFill>
            </a:endParaRPr>
          </a:p>
        </p:txBody>
      </p:sp>
      <p:cxnSp>
        <p:nvCxnSpPr>
          <p:cNvPr id="292" name="Google Shape;292;g105e9140ba5_0_31"/>
          <p:cNvCxnSpPr/>
          <p:nvPr/>
        </p:nvCxnSpPr>
        <p:spPr>
          <a:xfrm>
            <a:off x="3999313" y="2644925"/>
            <a:ext cx="1118700" cy="0"/>
          </a:xfrm>
          <a:prstGeom prst="straightConnector1">
            <a:avLst/>
          </a:prstGeom>
          <a:noFill/>
          <a:ln w="28575" cap="flat" cmpd="sng">
            <a:solidFill>
              <a:srgbClr val="00AADB"/>
            </a:solidFill>
            <a:prstDash val="solid"/>
            <a:round/>
            <a:headEnd type="none" w="med" len="med"/>
            <a:tailEnd type="triangle" w="med" len="med"/>
          </a:ln>
        </p:spPr>
      </p:cxnSp>
      <p:cxnSp>
        <p:nvCxnSpPr>
          <p:cNvPr id="293" name="Google Shape;293;g105e9140ba5_0_31"/>
          <p:cNvCxnSpPr/>
          <p:nvPr/>
        </p:nvCxnSpPr>
        <p:spPr>
          <a:xfrm>
            <a:off x="3999313" y="3025925"/>
            <a:ext cx="1118700" cy="0"/>
          </a:xfrm>
          <a:prstGeom prst="straightConnector1">
            <a:avLst/>
          </a:prstGeom>
          <a:noFill/>
          <a:ln w="28575" cap="flat" cmpd="sng">
            <a:solidFill>
              <a:srgbClr val="00AADB"/>
            </a:solidFill>
            <a:prstDash val="solid"/>
            <a:round/>
            <a:headEnd type="none" w="med" len="med"/>
            <a:tailEnd type="triangle" w="med" len="med"/>
          </a:ln>
        </p:spPr>
      </p:cxnSp>
      <p:cxnSp>
        <p:nvCxnSpPr>
          <p:cNvPr id="294" name="Google Shape;294;g105e9140ba5_0_31"/>
          <p:cNvCxnSpPr/>
          <p:nvPr/>
        </p:nvCxnSpPr>
        <p:spPr>
          <a:xfrm>
            <a:off x="3999313" y="3483125"/>
            <a:ext cx="1118700" cy="0"/>
          </a:xfrm>
          <a:prstGeom prst="straightConnector1">
            <a:avLst/>
          </a:prstGeom>
          <a:noFill/>
          <a:ln w="28575" cap="flat" cmpd="sng">
            <a:solidFill>
              <a:srgbClr val="00AADB"/>
            </a:solidFill>
            <a:prstDash val="solid"/>
            <a:round/>
            <a:headEnd type="none" w="med" len="med"/>
            <a:tailEnd type="triangle" w="med" len="med"/>
          </a:ln>
        </p:spPr>
      </p:cxnSp>
      <p:grpSp>
        <p:nvGrpSpPr>
          <p:cNvPr id="295" name="Google Shape;295;g105e9140ba5_0_31"/>
          <p:cNvGrpSpPr/>
          <p:nvPr/>
        </p:nvGrpSpPr>
        <p:grpSpPr>
          <a:xfrm>
            <a:off x="9309025" y="2042950"/>
            <a:ext cx="1337625" cy="2131500"/>
            <a:chOff x="10299150" y="1494000"/>
            <a:chExt cx="1337625" cy="2131500"/>
          </a:xfrm>
        </p:grpSpPr>
        <p:sp>
          <p:nvSpPr>
            <p:cNvPr id="296" name="Google Shape;296;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5" name="Google Shape;305;g105e9140ba5_0_31"/>
            <p:cNvCxnSpPr>
              <a:stCxn id="296" idx="5"/>
              <a:endCxn id="301"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6" name="Google Shape;306;g105e9140ba5_0_31"/>
            <p:cNvCxnSpPr>
              <a:stCxn id="297" idx="6"/>
              <a:endCxn id="299"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7" name="Google Shape;307;g105e9140ba5_0_31"/>
            <p:cNvCxnSpPr>
              <a:stCxn id="298" idx="6"/>
              <a:endCxn id="300"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304" idx="7"/>
              <a:endCxn id="300"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09" name="Google Shape;309;g105e9140ba5_0_31"/>
            <p:cNvCxnSpPr>
              <a:stCxn id="298" idx="7"/>
              <a:endCxn id="299"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297" idx="7"/>
              <a:endCxn id="301"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299" idx="7"/>
              <a:endCxn id="303"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301" idx="5"/>
              <a:endCxn id="302"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0" idx="6"/>
              <a:endCxn id="302"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299" idx="6"/>
              <a:endCxn id="302"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5" name="Google Shape;315;g105e9140ba5_0_31"/>
            <p:cNvCxnSpPr>
              <a:stCxn id="300" idx="7"/>
              <a:endCxn id="303"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6" name="Google Shape;316;g105e9140ba5_0_31"/>
          <p:cNvCxnSpPr/>
          <p:nvPr/>
        </p:nvCxnSpPr>
        <p:spPr>
          <a:xfrm>
            <a:off x="7580713" y="3025925"/>
            <a:ext cx="1118700" cy="0"/>
          </a:xfrm>
          <a:prstGeom prst="straightConnector1">
            <a:avLst/>
          </a:prstGeom>
          <a:noFill/>
          <a:ln w="28575" cap="flat" cmpd="sng">
            <a:solidFill>
              <a:srgbClr val="00AADB"/>
            </a:solidFill>
            <a:prstDash val="solid"/>
            <a:round/>
            <a:headEnd type="none" w="med" len="med"/>
            <a:tailEnd type="triangle" w="med" len="med"/>
          </a:ln>
        </p:spPr>
      </p:cxnSp>
      <p:sp>
        <p:nvSpPr>
          <p:cNvPr id="317" name="Google Shape;317;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a:solidFill>
                  <a:srgbClr val="001E33"/>
                </a:solidFill>
              </a:rPr>
              <a:t>Shortest path without exceeding a weighted-average risk of harassment </a:t>
            </a:r>
            <a:r>
              <a:rPr lang="en-US" sz="2500" b="1" i="1">
                <a:solidFill>
                  <a:srgbClr val="001E33"/>
                </a:solidFill>
              </a:rPr>
              <a:t>r</a:t>
            </a:r>
            <a:endParaRPr sz="2200" b="1" i="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endParaRPr sz="2500" b="1" i="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18" name="Google Shape;318;g105e9140ba5_0_31"/>
          <p:cNvCxnSpPr/>
          <p:nvPr/>
        </p:nvCxnSpPr>
        <p:spPr>
          <a:xfrm>
            <a:off x="3999313" y="3864125"/>
            <a:ext cx="1118700" cy="0"/>
          </a:xfrm>
          <a:prstGeom prst="straightConnector1">
            <a:avLst/>
          </a:prstGeom>
          <a:noFill/>
          <a:ln w="28575" cap="flat" cmpd="sng">
            <a:solidFill>
              <a:srgbClr val="00AADB"/>
            </a:solidFill>
            <a:prstDash val="solid"/>
            <a:round/>
            <a:headEnd type="none" w="med" len="med"/>
            <a:tailEnd type="triangle" w="med" len="med"/>
          </a:ln>
        </p:spPr>
      </p:cxnSp>
      <p:sp>
        <p:nvSpPr>
          <p:cNvPr id="319" name="Google Shape;319;g105e9140ba5_0_31"/>
          <p:cNvSpPr txBox="1"/>
          <p:nvPr/>
        </p:nvSpPr>
        <p:spPr>
          <a:xfrm>
            <a:off x="3521413" y="3588025"/>
            <a:ext cx="4758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500" b="1" i="1">
                <a:solidFill>
                  <a:srgbClr val="001E33"/>
                </a:solidFill>
              </a:rPr>
              <a:t>r</a:t>
            </a:r>
            <a:endParaRPr sz="2200" b="1" i="1">
              <a:solidFill>
                <a:srgbClr val="001E3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pic>
        <p:nvPicPr>
          <p:cNvPr id="387" name="Google Shape;387;p3"/>
          <p:cNvPicPr preferRelativeResize="0"/>
          <p:nvPr/>
        </p:nvPicPr>
        <p:blipFill rotWithShape="1">
          <a:blip r:embed="rId3">
            <a:alphaModFix/>
          </a:blip>
          <a:srcRect/>
          <a:stretch/>
        </p:blipFill>
        <p:spPr>
          <a:xfrm>
            <a:off x="-17071" y="14480"/>
            <a:ext cx="12196080" cy="6855840"/>
          </a:xfrm>
          <a:prstGeom prst="rect">
            <a:avLst/>
          </a:prstGeom>
          <a:noFill/>
          <a:ln>
            <a:noFill/>
          </a:ln>
        </p:spPr>
      </p:pic>
      <p:sp>
        <p:nvSpPr>
          <p:cNvPr id="388" name="Google Shape;388;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Algorithm </a:t>
            </a:r>
            <a:r>
              <a:rPr lang="en-US" sz="2200" b="1">
                <a:solidFill>
                  <a:srgbClr val="FFFFFF"/>
                </a:solidFill>
              </a:rPr>
              <a:t>Explanation</a:t>
            </a:r>
            <a:endParaRPr sz="2200" b="0" i="0" u="none" strike="noStrike" cap="none">
              <a:solidFill>
                <a:srgbClr val="000000"/>
              </a:solidFill>
              <a:latin typeface="Arial"/>
              <a:ea typeface="Arial"/>
              <a:cs typeface="Arial"/>
              <a:sym typeface="Arial"/>
            </a:endParaRPr>
          </a:p>
        </p:txBody>
      </p:sp>
      <p:sp>
        <p:nvSpPr>
          <p:cNvPr id="389" name="Google Shape;389;p3"/>
          <p:cNvSpPr/>
          <p:nvPr/>
        </p:nvSpPr>
        <p:spPr>
          <a:xfrm>
            <a:off x="285614" y="5425224"/>
            <a:ext cx="7520948" cy="1445096"/>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‘Dijkstra algorithm’ for the Constrained Shortest Path</a:t>
            </a:r>
          </a:p>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In the figure there are 4 steps: </a:t>
            </a:r>
          </a:p>
          <a:p>
            <a:pPr marL="342900" marR="0" lvl="0" indent="-342900" algn="l" rtl="0">
              <a:lnSpc>
                <a:spcPct val="100000"/>
              </a:lnSpc>
              <a:spcBef>
                <a:spcPts val="0"/>
              </a:spcBef>
              <a:spcAft>
                <a:spcPts val="0"/>
              </a:spcAft>
              <a:buClr>
                <a:srgbClr val="000000"/>
              </a:buClr>
              <a:buSzPts val="1400"/>
              <a:buFont typeface="Arial"/>
              <a:buAutoNum type="arabicPeriod"/>
            </a:pPr>
            <a:r>
              <a:rPr lang="en-US" kern="100" dirty="0">
                <a:effectLst/>
                <a:ea typeface="Times New Roman" panose="02020603050405020304" pitchFamily="18" charset="0"/>
              </a:rPr>
              <a:t>Set the values of the origin node and the uncertain nodes.</a:t>
            </a:r>
          </a:p>
          <a:p>
            <a:pPr marL="342900" marR="0" lvl="0" indent="-342900" algn="l" rtl="0">
              <a:lnSpc>
                <a:spcPct val="100000"/>
              </a:lnSpc>
              <a:spcBef>
                <a:spcPts val="0"/>
              </a:spcBef>
              <a:spcAft>
                <a:spcPts val="0"/>
              </a:spcAft>
              <a:buClr>
                <a:srgbClr val="000000"/>
              </a:buClr>
              <a:buSzPts val="1400"/>
              <a:buFont typeface="Arial"/>
              <a:buAutoNum type="arabicPeriod"/>
            </a:pPr>
            <a:r>
              <a:rPr lang="en-US" kern="100" dirty="0">
                <a:effectLst/>
                <a:ea typeface="Times New Roman" panose="02020603050405020304" pitchFamily="18" charset="0"/>
              </a:rPr>
              <a:t>Calculate the cost of the neighbor nodes.</a:t>
            </a:r>
            <a:r>
              <a:rPr lang="en-US" dirty="0">
                <a:solidFill>
                  <a:srgbClr val="001E33"/>
                </a:solidFill>
              </a:rPr>
              <a:t> </a:t>
            </a:r>
            <a:r>
              <a:rPr lang="en-US" b="0" i="0" u="none" strike="noStrike" cap="none" dirty="0">
                <a:solidFill>
                  <a:srgbClr val="001E33"/>
                </a:solidFill>
                <a:latin typeface="Arial"/>
                <a:ea typeface="Arial"/>
                <a:cs typeface="Arial"/>
                <a:sym typeface="Arial"/>
              </a:rPr>
              <a:t> </a:t>
            </a:r>
          </a:p>
          <a:p>
            <a:pPr marL="342900" marR="0" lvl="0" indent="-342900" algn="l" rtl="0">
              <a:lnSpc>
                <a:spcPct val="100000"/>
              </a:lnSpc>
              <a:spcBef>
                <a:spcPts val="0"/>
              </a:spcBef>
              <a:spcAft>
                <a:spcPts val="0"/>
              </a:spcAft>
              <a:buClr>
                <a:srgbClr val="000000"/>
              </a:buClr>
              <a:buSzPts val="1400"/>
              <a:buFont typeface="Arial"/>
              <a:buAutoNum type="arabicPeriod"/>
            </a:pPr>
            <a:r>
              <a:rPr lang="en-US" kern="100" dirty="0">
                <a:effectLst/>
                <a:ea typeface="Times New Roman" panose="02020603050405020304" pitchFamily="18" charset="0"/>
              </a:rPr>
              <a:t>Find the shortest path between nodes</a:t>
            </a:r>
            <a:r>
              <a:rPr lang="en-US" kern="100" dirty="0">
                <a:solidFill>
                  <a:srgbClr val="001E33"/>
                </a:solidFill>
                <a:effectLst/>
                <a:ea typeface="Times New Roman" panose="02020603050405020304" pitchFamily="18" charset="0"/>
              </a:rPr>
              <a:t>.</a:t>
            </a:r>
          </a:p>
          <a:p>
            <a:pPr marL="342900" marR="0" lvl="0" indent="-342900" algn="l" rtl="0">
              <a:lnSpc>
                <a:spcPct val="100000"/>
              </a:lnSpc>
              <a:spcBef>
                <a:spcPts val="0"/>
              </a:spcBef>
              <a:spcAft>
                <a:spcPts val="0"/>
              </a:spcAft>
              <a:buClr>
                <a:srgbClr val="000000"/>
              </a:buClr>
              <a:buSzPts val="1400"/>
              <a:buFont typeface="Arial"/>
              <a:buAutoNum type="arabicPeriod"/>
            </a:pPr>
            <a:r>
              <a:rPr lang="en-US" kern="100" dirty="0">
                <a:effectLst/>
                <a:ea typeface="Times New Roman" panose="02020603050405020304" pitchFamily="18" charset="0"/>
              </a:rPr>
              <a:t>Show the path of the shortest cost</a:t>
            </a:r>
            <a:endParaRPr b="0" i="0" u="none" strike="noStrike" cap="none" dirty="0">
              <a:solidFill>
                <a:srgbClr val="000000"/>
              </a:solidFill>
              <a:latin typeface="Arial"/>
              <a:ea typeface="Arial"/>
              <a:cs typeface="Arial"/>
              <a:sym typeface="Arial"/>
            </a:endParaRPr>
          </a:p>
        </p:txBody>
      </p:sp>
      <p:sp>
        <p:nvSpPr>
          <p:cNvPr id="4" name="Rectángulo 3">
            <a:extLst>
              <a:ext uri="{FF2B5EF4-FFF2-40B4-BE49-F238E27FC236}">
                <a16:creationId xmlns:a16="http://schemas.microsoft.com/office/drawing/2014/main" id="{C18FFB30-54D6-420B-98CB-922491752041}"/>
              </a:ext>
            </a:extLst>
          </p:cNvPr>
          <p:cNvSpPr/>
          <p:nvPr/>
        </p:nvSpPr>
        <p:spPr>
          <a:xfrm>
            <a:off x="548239" y="1633265"/>
            <a:ext cx="5990645" cy="3386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3" name="Imagen 2" descr="Diagrama&#10;&#10;Descripción generada automáticamente">
            <a:extLst>
              <a:ext uri="{FF2B5EF4-FFF2-40B4-BE49-F238E27FC236}">
                <a16:creationId xmlns:a16="http://schemas.microsoft.com/office/drawing/2014/main" id="{13B181E2-40B1-4174-955C-DDD104B265AA}"/>
              </a:ext>
            </a:extLst>
          </p:cNvPr>
          <p:cNvPicPr>
            <a:picLocks noChangeAspect="1"/>
          </p:cNvPicPr>
          <p:nvPr/>
        </p:nvPicPr>
        <p:blipFill rotWithShape="1">
          <a:blip r:embed="rId4"/>
          <a:srcRect l="8607" t="9236" r="7357" b="10534"/>
          <a:stretch/>
        </p:blipFill>
        <p:spPr>
          <a:xfrm>
            <a:off x="737225" y="1812240"/>
            <a:ext cx="5627291" cy="3021960"/>
          </a:xfrm>
          <a:prstGeom prst="rect">
            <a:avLst/>
          </a:prstGeom>
        </p:spPr>
      </p:pic>
      <p:pic>
        <p:nvPicPr>
          <p:cNvPr id="5" name="Imagen 4">
            <a:extLst>
              <a:ext uri="{FF2B5EF4-FFF2-40B4-BE49-F238E27FC236}">
                <a16:creationId xmlns:a16="http://schemas.microsoft.com/office/drawing/2014/main" id="{66C079F6-2092-4414-8E5B-0EC050798DE1}"/>
              </a:ext>
            </a:extLst>
          </p:cNvPr>
          <p:cNvPicPr>
            <a:picLocks noChangeAspect="1"/>
          </p:cNvPicPr>
          <p:nvPr/>
        </p:nvPicPr>
        <p:blipFill>
          <a:blip r:embed="rId5"/>
          <a:stretch>
            <a:fillRect/>
          </a:stretch>
        </p:blipFill>
        <p:spPr>
          <a:xfrm>
            <a:off x="7104194" y="1903493"/>
            <a:ext cx="4685097" cy="283945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pic>
        <p:nvPicPr>
          <p:cNvPr id="411" name="Google Shape;411;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412" name="Google Shape;412;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Algorithm Complexity</a:t>
            </a:r>
            <a:endParaRPr sz="2200" b="0" i="0" u="none" strike="noStrike" cap="none">
              <a:solidFill>
                <a:srgbClr val="000000"/>
              </a:solidFill>
              <a:latin typeface="Arial"/>
              <a:ea typeface="Arial"/>
              <a:cs typeface="Arial"/>
              <a:sym typeface="Arial"/>
            </a:endParaRPr>
          </a:p>
        </p:txBody>
      </p:sp>
      <p:sp>
        <p:nvSpPr>
          <p:cNvPr id="413" name="Google Shape;413;p5"/>
          <p:cNvSpPr/>
          <p:nvPr/>
        </p:nvSpPr>
        <p:spPr>
          <a:xfrm>
            <a:off x="210056" y="3152819"/>
            <a:ext cx="11136455" cy="3722642"/>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dirty="0">
                <a:solidFill>
                  <a:srgbClr val="001E33"/>
                </a:solidFill>
                <a:latin typeface="Arial"/>
                <a:ea typeface="Arial"/>
                <a:cs typeface="Arial"/>
                <a:sym typeface="Arial"/>
              </a:rPr>
              <a:t>Time and memory complexity of the</a:t>
            </a:r>
            <a:r>
              <a:rPr lang="en-US" sz="2200" dirty="0">
                <a:solidFill>
                  <a:srgbClr val="001E33"/>
                </a:solidFill>
              </a:rPr>
              <a:t> algorithm name. V is the number of vertex of the graph and E is the number of edges of the graph.</a:t>
            </a:r>
          </a:p>
          <a:p>
            <a:pPr marL="0" marR="0" lvl="0" indent="0" algn="l" rtl="0">
              <a:lnSpc>
                <a:spcPct val="100000"/>
              </a:lnSpc>
              <a:spcBef>
                <a:spcPts val="0"/>
              </a:spcBef>
              <a:spcAft>
                <a:spcPts val="0"/>
              </a:spcAft>
              <a:buClr>
                <a:srgbClr val="000000"/>
              </a:buClr>
              <a:buSzPts val="1400"/>
              <a:buFont typeface="Arial"/>
              <a:buNone/>
            </a:pPr>
            <a:endParaRPr lang="en-US" sz="2200" dirty="0">
              <a:solidFill>
                <a:srgbClr val="001E33"/>
              </a:solidFill>
            </a:endParaRPr>
          </a:p>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As stated above this is the worst-case complexity for Dijkstra's algorithm with O(V^2) when implementing using an unsorted array and no priority queue. This is because for each vertex (V), we need to relax the connected edges in order to find the minimum cost edge that connects a vertex to V. We need to do V number of calculations and each operation takes O(V) times, therefore leaving us with the complexity of O(V^2)</a:t>
            </a:r>
          </a:p>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V calculations</a:t>
            </a:r>
          </a:p>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O(V) time</a:t>
            </a:r>
          </a:p>
          <a:p>
            <a:pPr marL="0" marR="0" lvl="0" indent="0" algn="l" rtl="0">
              <a:lnSpc>
                <a:spcPct val="100000"/>
              </a:lnSpc>
              <a:spcBef>
                <a:spcPts val="0"/>
              </a:spcBef>
              <a:spcAft>
                <a:spcPts val="0"/>
              </a:spcAft>
              <a:buClr>
                <a:srgbClr val="000000"/>
              </a:buClr>
              <a:buSzPts val="1400"/>
              <a:buFont typeface="Arial"/>
              <a:buNone/>
            </a:pPr>
            <a:r>
              <a:rPr lang="en-US" sz="1600" dirty="0">
                <a:solidFill>
                  <a:srgbClr val="001E33"/>
                </a:solidFill>
              </a:rPr>
              <a:t>Total: O(V^2)</a:t>
            </a:r>
          </a:p>
          <a:p>
            <a:pPr marL="0" marR="0" lvl="0" indent="0" algn="l" rtl="0">
              <a:lnSpc>
                <a:spcPct val="100000"/>
              </a:lnSpc>
              <a:spcBef>
                <a:spcPts val="0"/>
              </a:spcBef>
              <a:spcAft>
                <a:spcPts val="0"/>
              </a:spcAft>
              <a:buClr>
                <a:srgbClr val="000000"/>
              </a:buClr>
              <a:buSzPts val="1400"/>
              <a:buFont typeface="Arial"/>
              <a:buNone/>
            </a:pPr>
            <a:r>
              <a:rPr lang="en-US" sz="2200" dirty="0">
                <a:solidFill>
                  <a:srgbClr val="001E33"/>
                </a:solidFill>
              </a:rPr>
              <a:t>  </a:t>
            </a:r>
          </a:p>
          <a:p>
            <a:pPr marL="0" marR="0" lvl="0" indent="0" algn="l" rtl="0">
              <a:lnSpc>
                <a:spcPct val="100000"/>
              </a:lnSpc>
              <a:spcBef>
                <a:spcPts val="0"/>
              </a:spcBef>
              <a:spcAft>
                <a:spcPts val="0"/>
              </a:spcAft>
              <a:buClr>
                <a:srgbClr val="000000"/>
              </a:buClr>
              <a:buSzPts val="1400"/>
              <a:buFont typeface="Arial"/>
              <a:buNone/>
            </a:pPr>
            <a:endParaRPr lang="en-US" sz="2200" dirty="0">
              <a:solidFill>
                <a:srgbClr val="001E33"/>
              </a:solidFil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ED7D31"/>
              </a:solidFill>
            </a:endParaRPr>
          </a:p>
        </p:txBody>
      </p:sp>
      <p:sp>
        <p:nvSpPr>
          <p:cNvPr id="417" name="Google Shape;417;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22" name="Google Shape;422;p5"/>
          <p:cNvGraphicFramePr/>
          <p:nvPr>
            <p:extLst>
              <p:ext uri="{D42A27DB-BD31-4B8C-83A1-F6EECF244321}">
                <p14:modId xmlns:p14="http://schemas.microsoft.com/office/powerpoint/2010/main" val="3880091675"/>
              </p:ext>
            </p:extLst>
          </p:nvPr>
        </p:nvGraphicFramePr>
        <p:xfrm>
          <a:off x="471720" y="1194240"/>
          <a:ext cx="6246500" cy="1859285"/>
        </p:xfrm>
        <a:graphic>
          <a:graphicData uri="http://schemas.openxmlformats.org/drawingml/2006/table">
            <a:tbl>
              <a:tblPr>
                <a:noFill/>
                <a:tableStyleId>{5E2A815B-6931-4894-949A-FA1F3337C174}</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dirty="0">
                          <a:solidFill>
                            <a:schemeClr val="accent2"/>
                          </a:solidFill>
                          <a:latin typeface="Arial"/>
                          <a:ea typeface="Arial"/>
                          <a:cs typeface="Arial"/>
                          <a:sym typeface="Arial"/>
                        </a:rPr>
                        <a:t>Time Complexity</a:t>
                      </a:r>
                      <a:endParaRPr sz="2200" b="0" u="none" strike="noStrike" cap="none" dirty="0">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dirty="0">
                          <a:solidFill>
                            <a:schemeClr val="accent4"/>
                          </a:solidFill>
                          <a:latin typeface="Arial"/>
                          <a:ea typeface="Arial"/>
                          <a:cs typeface="Arial"/>
                          <a:sym typeface="Arial"/>
                        </a:rPr>
                        <a:t>Memory Complexity</a:t>
                      </a:r>
                      <a:endParaRPr sz="2200" b="0" u="none" strike="noStrike" cap="none" dirty="0">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dirty="0">
                          <a:solidFill>
                            <a:srgbClr val="FFFFFF"/>
                          </a:solidFill>
                          <a:latin typeface="Arial"/>
                          <a:ea typeface="Arial"/>
                          <a:cs typeface="Arial"/>
                          <a:sym typeface="Arial"/>
                        </a:rPr>
                        <a:t>Dijkstra algorithm</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dirty="0">
                          <a:solidFill>
                            <a:srgbClr val="FFFFFF"/>
                          </a:solidFill>
                          <a:latin typeface="Arial"/>
                          <a:ea typeface="Arial"/>
                          <a:cs typeface="Arial"/>
                          <a:sym typeface="Arial"/>
                        </a:rPr>
                        <a:t>O (V</a:t>
                      </a:r>
                      <a:r>
                        <a:rPr lang="en-US" sz="2200" b="0" u="none" strike="noStrike" cap="none" baseline="30000" dirty="0">
                          <a:solidFill>
                            <a:srgbClr val="FFFFFF"/>
                          </a:solidFill>
                          <a:latin typeface="Arial"/>
                          <a:ea typeface="Arial"/>
                          <a:cs typeface="Arial"/>
                          <a:sym typeface="Arial"/>
                        </a:rPr>
                        <a:t>2</a:t>
                      </a:r>
                      <a:r>
                        <a:rPr lang="en-US" sz="2200" b="0" u="none" strike="noStrike" cap="none" dirty="0">
                          <a:solidFill>
                            <a:srgbClr val="FFFFFF"/>
                          </a:solidFill>
                          <a:latin typeface="Arial"/>
                          <a:ea typeface="Arial"/>
                          <a:cs typeface="Arial"/>
                          <a:sym typeface="Arial"/>
                        </a:rPr>
                        <a:t>)</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dirty="0">
                          <a:solidFill>
                            <a:srgbClr val="FFFFFF"/>
                          </a:solidFill>
                          <a:latin typeface="Arial"/>
                          <a:ea typeface="Arial"/>
                          <a:cs typeface="Arial"/>
                          <a:sym typeface="Arial"/>
                        </a:rPr>
                        <a:t>O(V)</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bl>
          </a:graphicData>
        </a:graphic>
      </p:graphicFrame>
      <p:pic>
        <p:nvPicPr>
          <p:cNvPr id="2" name="Imagen 1">
            <a:extLst>
              <a:ext uri="{FF2B5EF4-FFF2-40B4-BE49-F238E27FC236}">
                <a16:creationId xmlns:a16="http://schemas.microsoft.com/office/drawing/2014/main" id="{0D88D3A6-4FE5-429F-B6E9-97066504F699}"/>
              </a:ext>
            </a:extLst>
          </p:cNvPr>
          <p:cNvPicPr>
            <a:picLocks noChangeAspect="1"/>
          </p:cNvPicPr>
          <p:nvPr/>
        </p:nvPicPr>
        <p:blipFill>
          <a:blip r:embed="rId4"/>
          <a:stretch>
            <a:fillRect/>
          </a:stretch>
        </p:blipFill>
        <p:spPr>
          <a:xfrm>
            <a:off x="7305847" y="879502"/>
            <a:ext cx="3982453" cy="22733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434" name="Google Shape;434;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FFFFFF"/>
                </a:solidFill>
              </a:rPr>
              <a:t>Shortest Path Results</a:t>
            </a:r>
            <a:endParaRPr sz="2200" b="0" i="0" u="none" strike="noStrike" cap="none">
              <a:solidFill>
                <a:srgbClr val="000000"/>
              </a:solidFill>
              <a:latin typeface="Arial"/>
              <a:ea typeface="Arial"/>
              <a:cs typeface="Arial"/>
              <a:sym typeface="Arial"/>
            </a:endParaRPr>
          </a:p>
        </p:txBody>
      </p:sp>
      <p:sp>
        <p:nvSpPr>
          <p:cNvPr id="435" name="Google Shape;435;gadd317ae2b_0_201"/>
          <p:cNvSpPr/>
          <p:nvPr/>
        </p:nvSpPr>
        <p:spPr>
          <a:xfrm>
            <a:off x="356050" y="48589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a:solidFill>
                  <a:srgbClr val="001E33"/>
                </a:solidFill>
              </a:rPr>
              <a:t>Shortest distance obtained without exceeding a weighted average risk of harassment </a:t>
            </a:r>
            <a:r>
              <a:rPr lang="en-US" sz="2200" i="1">
                <a:solidFill>
                  <a:srgbClr val="001E33"/>
                </a:solidFill>
              </a:rPr>
              <a:t>r.</a:t>
            </a:r>
            <a:endParaRPr sz="2200" b="0" i="1" u="none" strike="noStrike" cap="none">
              <a:solidFill>
                <a:srgbClr val="000000"/>
              </a:solidFill>
              <a:latin typeface="Arial"/>
              <a:ea typeface="Arial"/>
              <a:cs typeface="Arial"/>
              <a:sym typeface="Arial"/>
            </a:endParaRPr>
          </a:p>
        </p:txBody>
      </p:sp>
      <p:sp>
        <p:nvSpPr>
          <p:cNvPr id="436" name="Google Shape;436;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37" name="Google Shape;437;gadd317ae2b_0_201"/>
          <p:cNvSpPr/>
          <p:nvPr/>
        </p:nvSpPr>
        <p:spPr>
          <a:xfrm>
            <a:off x="41490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38" name="Google Shape;438;gadd317ae2b_0_201"/>
          <p:cNvSpPr/>
          <p:nvPr/>
        </p:nvSpPr>
        <p:spPr>
          <a:xfrm>
            <a:off x="5015760" y="8382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technical report please!</a:t>
            </a:r>
            <a:endParaRPr sz="1400" b="0" i="0" u="none" strike="noStrike" cap="none">
              <a:solidFill>
                <a:schemeClr val="accent2"/>
              </a:solidFill>
              <a:latin typeface="Arial"/>
              <a:ea typeface="Arial"/>
              <a:cs typeface="Arial"/>
              <a:sym typeface="Arial"/>
            </a:endParaRPr>
          </a:p>
        </p:txBody>
      </p:sp>
      <p:sp>
        <p:nvSpPr>
          <p:cNvPr id="439" name="Google Shape;439;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40" name="Google Shape;440;gadd317ae2b_0_201"/>
          <p:cNvSpPr/>
          <p:nvPr/>
        </p:nvSpPr>
        <p:spPr>
          <a:xfrm>
            <a:off x="3437640" y="54370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41" name="Google Shape;441;gadd317ae2b_0_201"/>
          <p:cNvSpPr/>
          <p:nvPr/>
        </p:nvSpPr>
        <p:spPr>
          <a:xfrm>
            <a:off x="3356273" y="52667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42" name="Google Shape;442;gadd317ae2b_0_201"/>
          <p:cNvGraphicFramePr/>
          <p:nvPr/>
        </p:nvGraphicFramePr>
        <p:xfrm>
          <a:off x="333820" y="1499040"/>
          <a:ext cx="11310600" cy="3299300"/>
        </p:xfrm>
        <a:graphic>
          <a:graphicData uri="http://schemas.openxmlformats.org/drawingml/2006/table">
            <a:tbl>
              <a:tblPr>
                <a:noFill/>
                <a:tableStyleId>{5E2A815B-6931-4894-949A-FA1F3337C174}</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None/>
                      </a:pPr>
                      <a:r>
                        <a:rPr lang="en-US" sz="2200" b="1">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a:solidFill>
                            <a:srgbClr val="001E33"/>
                          </a:solidFill>
                        </a:rPr>
                        <a:t>Shortest 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2200" b="1">
                          <a:solidFill>
                            <a:srgbClr val="001E33"/>
                          </a:solidFill>
                        </a:rPr>
                        <a:t>Without exceeding a weighted-average risk of harassment</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None/>
                      </a:pPr>
                      <a:r>
                        <a:rPr lang="en-US" sz="2200">
                          <a:solidFill>
                            <a:srgbClr val="001E33"/>
                          </a:solidFill>
                        </a:rPr>
                        <a:t>Universidad EAFIT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Universidad de Medellín</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0.84</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720350">
                <a:tc>
                  <a:txBody>
                    <a:bodyPr/>
                    <a:lstStyle/>
                    <a:p>
                      <a:pPr marL="0" marR="0" lvl="0" indent="0" algn="l" rtl="0">
                        <a:lnSpc>
                          <a:spcPct val="100000"/>
                        </a:lnSpc>
                        <a:spcBef>
                          <a:spcPts val="0"/>
                        </a:spcBef>
                        <a:spcAft>
                          <a:spcPts val="0"/>
                        </a:spcAft>
                        <a:buNone/>
                      </a:pPr>
                      <a:r>
                        <a:rPr lang="en-US" sz="2200">
                          <a:solidFill>
                            <a:srgbClr val="001E33"/>
                          </a:solidFill>
                        </a:rPr>
                        <a:t>Universidad de Antioquia</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Universidad Nacional</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0.83</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720350">
                <a:tc>
                  <a:txBody>
                    <a:bodyPr/>
                    <a:lstStyle/>
                    <a:p>
                      <a:pPr marL="0" marR="0" lvl="0" indent="0" algn="l" rtl="0">
                        <a:lnSpc>
                          <a:spcPct val="100000"/>
                        </a:lnSpc>
                        <a:spcBef>
                          <a:spcPts val="0"/>
                        </a:spcBef>
                        <a:spcAft>
                          <a:spcPts val="0"/>
                        </a:spcAft>
                        <a:buNone/>
                      </a:pPr>
                      <a:r>
                        <a:rPr lang="en-US" sz="2200">
                          <a:solidFill>
                            <a:srgbClr val="001E33"/>
                          </a:solidFill>
                        </a:rPr>
                        <a:t>Universidad Nacional</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Universidad Luis Amigó</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0.85</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443" name="Google Shape;443;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444" name="Google Shape;444;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445" name="Google Shape;445;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pic>
        <p:nvPicPr>
          <p:cNvPr id="450" name="Google Shape;450;g105e9140ba5_0_161"/>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51" name="Google Shape;451;g105e9140ba5_0_16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FFFFFF"/>
                </a:solidFill>
              </a:rPr>
              <a:t>Lowest Risk Results</a:t>
            </a:r>
            <a:endParaRPr sz="2200" b="0" i="0" u="none" strike="noStrike" cap="none">
              <a:solidFill>
                <a:srgbClr val="000000"/>
              </a:solidFill>
              <a:latin typeface="Arial"/>
              <a:ea typeface="Arial"/>
              <a:cs typeface="Arial"/>
              <a:sym typeface="Arial"/>
            </a:endParaRPr>
          </a:p>
        </p:txBody>
      </p:sp>
      <p:sp>
        <p:nvSpPr>
          <p:cNvPr id="452" name="Google Shape;452;g105e9140ba5_0_161"/>
          <p:cNvSpPr/>
          <p:nvPr/>
        </p:nvSpPr>
        <p:spPr>
          <a:xfrm>
            <a:off x="356050" y="4858925"/>
            <a:ext cx="109764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a:solidFill>
                  <a:srgbClr val="001E33"/>
                </a:solidFill>
              </a:rPr>
              <a:t>Lowest weighted-average risk of harassment obtained without exceeding a distance </a:t>
            </a:r>
            <a:r>
              <a:rPr lang="en-US" sz="2200" i="1">
                <a:solidFill>
                  <a:srgbClr val="001E33"/>
                </a:solidFill>
              </a:rPr>
              <a:t>d.</a:t>
            </a:r>
            <a:endParaRPr sz="2200" b="0" i="1" u="none" strike="noStrike" cap="none">
              <a:solidFill>
                <a:srgbClr val="000000"/>
              </a:solidFill>
              <a:latin typeface="Arial"/>
              <a:ea typeface="Arial"/>
              <a:cs typeface="Arial"/>
              <a:sym typeface="Arial"/>
            </a:endParaRPr>
          </a:p>
        </p:txBody>
      </p:sp>
      <p:sp>
        <p:nvSpPr>
          <p:cNvPr id="453" name="Google Shape;453;g105e9140ba5_0_16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54" name="Google Shape;454;g105e9140ba5_0_161"/>
          <p:cNvSpPr/>
          <p:nvPr/>
        </p:nvSpPr>
        <p:spPr>
          <a:xfrm>
            <a:off x="41490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55" name="Google Shape;455;g105e9140ba5_0_161"/>
          <p:cNvSpPr/>
          <p:nvPr/>
        </p:nvSpPr>
        <p:spPr>
          <a:xfrm>
            <a:off x="5015760" y="8382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technical report please!</a:t>
            </a:r>
            <a:endParaRPr sz="1400" b="0" i="0" u="none" strike="noStrike" cap="none">
              <a:solidFill>
                <a:schemeClr val="accent2"/>
              </a:solidFill>
              <a:latin typeface="Arial"/>
              <a:ea typeface="Arial"/>
              <a:cs typeface="Arial"/>
              <a:sym typeface="Arial"/>
            </a:endParaRPr>
          </a:p>
        </p:txBody>
      </p:sp>
      <p:sp>
        <p:nvSpPr>
          <p:cNvPr id="456" name="Google Shape;456;g105e9140ba5_0_161"/>
          <p:cNvSpPr/>
          <p:nvPr/>
        </p:nvSpPr>
        <p:spPr>
          <a:xfrm rot="10800000" flipH="1">
            <a:off x="4491000" y="12508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57" name="Google Shape;457;g105e9140ba5_0_161"/>
          <p:cNvSpPr/>
          <p:nvPr/>
        </p:nvSpPr>
        <p:spPr>
          <a:xfrm>
            <a:off x="3437640" y="5665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58" name="Google Shape;458;g105e9140ba5_0_161"/>
          <p:cNvSpPr/>
          <p:nvPr/>
        </p:nvSpPr>
        <p:spPr>
          <a:xfrm>
            <a:off x="3356273" y="53429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59" name="Google Shape;459;g105e9140ba5_0_161"/>
          <p:cNvGraphicFramePr/>
          <p:nvPr/>
        </p:nvGraphicFramePr>
        <p:xfrm>
          <a:off x="333820" y="1803840"/>
          <a:ext cx="11310600" cy="3048040"/>
        </p:xfrm>
        <a:graphic>
          <a:graphicData uri="http://schemas.openxmlformats.org/drawingml/2006/table">
            <a:tbl>
              <a:tblPr>
                <a:noFill/>
                <a:tableStyleId>{5E2A815B-6931-4894-949A-FA1F3337C174}</a:tableStyleId>
              </a:tblPr>
              <a:tblGrid>
                <a:gridCol w="2852000">
                  <a:extLst>
                    <a:ext uri="{9D8B030D-6E8A-4147-A177-3AD203B41FA5}">
                      <a16:colId xmlns:a16="http://schemas.microsoft.com/office/drawing/2014/main" val="20000"/>
                    </a:ext>
                  </a:extLst>
                </a:gridCol>
                <a:gridCol w="2716100">
                  <a:extLst>
                    <a:ext uri="{9D8B030D-6E8A-4147-A177-3AD203B41FA5}">
                      <a16:colId xmlns:a16="http://schemas.microsoft.com/office/drawing/2014/main" val="20001"/>
                    </a:ext>
                  </a:extLst>
                </a:gridCol>
                <a:gridCol w="2764725">
                  <a:extLst>
                    <a:ext uri="{9D8B030D-6E8A-4147-A177-3AD203B41FA5}">
                      <a16:colId xmlns:a16="http://schemas.microsoft.com/office/drawing/2014/main" val="20002"/>
                    </a:ext>
                  </a:extLst>
                </a:gridCol>
                <a:gridCol w="2977775">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None/>
                      </a:pPr>
                      <a:r>
                        <a:rPr lang="en-US" sz="2200" b="1">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a:solidFill>
                            <a:srgbClr val="001E33"/>
                          </a:solidFill>
                        </a:rPr>
                        <a:t>Weighted-average risk of harassment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None/>
                      </a:pPr>
                      <a:r>
                        <a:rPr lang="en-US" sz="2200" b="1">
                          <a:solidFill>
                            <a:srgbClr val="001E33"/>
                          </a:solidFill>
                        </a:rPr>
                        <a:t>Without exceeding a distance (meters)</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None/>
                      </a:pPr>
                      <a:r>
                        <a:rPr lang="en-US" sz="2200">
                          <a:solidFill>
                            <a:srgbClr val="001E33"/>
                          </a:solidFill>
                        </a:rPr>
                        <a:t>Universidad EAFIT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Universidad de Medellín</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5000</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720350">
                <a:tc>
                  <a:txBody>
                    <a:bodyPr/>
                    <a:lstStyle/>
                    <a:p>
                      <a:pPr marL="0" marR="0" lvl="0" indent="0" algn="l" rtl="0">
                        <a:lnSpc>
                          <a:spcPct val="100000"/>
                        </a:lnSpc>
                        <a:spcBef>
                          <a:spcPts val="0"/>
                        </a:spcBef>
                        <a:spcAft>
                          <a:spcPts val="0"/>
                        </a:spcAft>
                        <a:buNone/>
                      </a:pPr>
                      <a:r>
                        <a:rPr lang="en-US" sz="2200">
                          <a:solidFill>
                            <a:srgbClr val="001E33"/>
                          </a:solidFill>
                        </a:rPr>
                        <a:t>Universidad de Antioquia</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Universidad Nacional</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7000</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720350">
                <a:tc>
                  <a:txBody>
                    <a:bodyPr/>
                    <a:lstStyle/>
                    <a:p>
                      <a:pPr marL="0" marR="0" lvl="0" indent="0" algn="l" rtl="0">
                        <a:lnSpc>
                          <a:spcPct val="100000"/>
                        </a:lnSpc>
                        <a:spcBef>
                          <a:spcPts val="0"/>
                        </a:spcBef>
                        <a:spcAft>
                          <a:spcPts val="0"/>
                        </a:spcAft>
                        <a:buNone/>
                      </a:pPr>
                      <a:r>
                        <a:rPr lang="en-US" sz="2200">
                          <a:solidFill>
                            <a:srgbClr val="001E33"/>
                          </a:solidFill>
                        </a:rPr>
                        <a:t>Universidad Nacional</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Universidad Luis Amigó</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None/>
                      </a:pPr>
                      <a:r>
                        <a:rPr lang="en-US" sz="2200">
                          <a:solidFill>
                            <a:srgbClr val="001E33"/>
                          </a:solidFill>
                        </a:rPr>
                        <a:t>6500</a:t>
                      </a:r>
                      <a:endParaRPr sz="2200">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460" name="Google Shape;460;g105e9140ba5_0_16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461" name="Google Shape;461;g105e9140ba5_0_16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462" name="Google Shape;462;g105e9140ba5_0_16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pic>
        <p:nvPicPr>
          <p:cNvPr id="467" name="Google Shape;467;p9"/>
          <p:cNvPicPr preferRelativeResize="0"/>
          <p:nvPr/>
        </p:nvPicPr>
        <p:blipFill rotWithShape="1">
          <a:blip r:embed="rId3">
            <a:alphaModFix/>
          </a:blip>
          <a:srcRect/>
          <a:stretch/>
        </p:blipFill>
        <p:spPr>
          <a:xfrm>
            <a:off x="-5" y="0"/>
            <a:ext cx="12196081" cy="6855842"/>
          </a:xfrm>
          <a:prstGeom prst="rect">
            <a:avLst/>
          </a:prstGeom>
          <a:noFill/>
          <a:ln>
            <a:noFill/>
          </a:ln>
        </p:spPr>
      </p:pic>
      <p:sp>
        <p:nvSpPr>
          <p:cNvPr id="468" name="Google Shape;468;p9"/>
          <p:cNvSpPr/>
          <p:nvPr/>
        </p:nvSpPr>
        <p:spPr>
          <a:xfrm>
            <a:off x="265320" y="376920"/>
            <a:ext cx="54021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FFFFFF"/>
                </a:solidFill>
              </a:rPr>
              <a:t>Algorithm Execution </a:t>
            </a:r>
            <a:r>
              <a:rPr lang="en-US" sz="2200" b="1" i="0" u="none" strike="noStrike" cap="none">
                <a:solidFill>
                  <a:srgbClr val="FFFFFF"/>
                </a:solidFill>
                <a:latin typeface="Arial"/>
                <a:ea typeface="Arial"/>
                <a:cs typeface="Arial"/>
                <a:sym typeface="Arial"/>
              </a:rPr>
              <a:t>Times </a:t>
            </a:r>
            <a:endParaRPr sz="2200" b="0" i="0" u="none" strike="noStrike" cap="none">
              <a:solidFill>
                <a:srgbClr val="000000"/>
              </a:solidFill>
              <a:latin typeface="Arial"/>
              <a:ea typeface="Arial"/>
              <a:cs typeface="Arial"/>
              <a:sym typeface="Arial"/>
            </a:endParaRPr>
          </a:p>
        </p:txBody>
      </p:sp>
      <p:sp>
        <p:nvSpPr>
          <p:cNvPr id="469" name="Google Shape;469;p9"/>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70" name="Google Shape;470;p9"/>
          <p:cNvSpPr/>
          <p:nvPr/>
        </p:nvSpPr>
        <p:spPr>
          <a:xfrm>
            <a:off x="52765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71" name="Google Shape;471;p9"/>
          <p:cNvSpPr/>
          <p:nvPr/>
        </p:nvSpPr>
        <p:spPr>
          <a:xfrm>
            <a:off x="8830075" y="1630200"/>
            <a:ext cx="294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400" b="1">
                <a:solidFill>
                  <a:srgbClr val="001E33"/>
                </a:solidFill>
              </a:rPr>
              <a:t>Execution Times</a:t>
            </a:r>
            <a:endParaRPr sz="2400" b="1" i="0" u="none" strike="noStrike" cap="none">
              <a:solidFill>
                <a:srgbClr val="000000"/>
              </a:solidFill>
            </a:endParaRPr>
          </a:p>
        </p:txBody>
      </p:sp>
      <p:pic>
        <p:nvPicPr>
          <p:cNvPr id="472" name="Google Shape;472;p9"/>
          <p:cNvPicPr preferRelativeResize="0"/>
          <p:nvPr/>
        </p:nvPicPr>
        <p:blipFill rotWithShape="1">
          <a:blip r:embed="rId4">
            <a:alphaModFix/>
          </a:blip>
          <a:srcRect/>
          <a:stretch/>
        </p:blipFill>
        <p:spPr>
          <a:xfrm>
            <a:off x="8229600" y="1617970"/>
            <a:ext cx="526680" cy="526680"/>
          </a:xfrm>
          <a:prstGeom prst="rect">
            <a:avLst/>
          </a:prstGeom>
          <a:noFill/>
          <a:ln>
            <a:noFill/>
          </a:ln>
        </p:spPr>
      </p:pic>
      <p:sp>
        <p:nvSpPr>
          <p:cNvPr id="473" name="Google Shape;473;p9"/>
          <p:cNvSpPr/>
          <p:nvPr/>
        </p:nvSpPr>
        <p:spPr>
          <a:xfrm>
            <a:off x="8229600" y="12420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deliverable</a:t>
            </a:r>
            <a:endParaRPr sz="1400" b="0" i="0" u="none" strike="noStrike" cap="none">
              <a:solidFill>
                <a:schemeClr val="accent2"/>
              </a:solidFill>
              <a:latin typeface="Arial"/>
              <a:ea typeface="Arial"/>
              <a:cs typeface="Arial"/>
              <a:sym typeface="Arial"/>
            </a:endParaRPr>
          </a:p>
        </p:txBody>
      </p:sp>
      <p:sp>
        <p:nvSpPr>
          <p:cNvPr id="474" name="Google Shape;474;p9"/>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color in the slides</a:t>
            </a:r>
            <a:endParaRPr sz="1400" b="0" i="0" u="none" strike="noStrike" cap="none">
              <a:solidFill>
                <a:schemeClr val="accent2"/>
              </a:solidFill>
              <a:latin typeface="Arial"/>
              <a:ea typeface="Arial"/>
              <a:cs typeface="Arial"/>
              <a:sym typeface="Arial"/>
            </a:endParaRPr>
          </a:p>
        </p:txBody>
      </p:sp>
      <p:sp>
        <p:nvSpPr>
          <p:cNvPr id="475" name="Google Shape;475;p9"/>
          <p:cNvSpPr/>
          <p:nvPr/>
        </p:nvSpPr>
        <p:spPr>
          <a:xfrm flipH="1">
            <a:off x="9302807" y="5400825"/>
            <a:ext cx="752058" cy="64665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76" name="Google Shape;476;p9"/>
          <p:cNvSpPr/>
          <p:nvPr/>
        </p:nvSpPr>
        <p:spPr>
          <a:xfrm>
            <a:off x="7384698" y="59954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include measurement units, for instance, minutes, hours...</a:t>
            </a:r>
            <a:endParaRPr sz="1400" b="0" i="0" u="none" strike="noStrike" cap="none">
              <a:solidFill>
                <a:schemeClr val="accent2"/>
              </a:solidFill>
              <a:latin typeface="Arial"/>
              <a:ea typeface="Arial"/>
              <a:cs typeface="Arial"/>
              <a:sym typeface="Arial"/>
            </a:endParaRPr>
          </a:p>
        </p:txBody>
      </p:sp>
      <p:pic>
        <p:nvPicPr>
          <p:cNvPr id="477" name="Google Shape;477;p9"/>
          <p:cNvPicPr preferRelativeResize="0"/>
          <p:nvPr/>
        </p:nvPicPr>
        <p:blipFill rotWithShape="1">
          <a:blip r:embed="rId5">
            <a:alphaModFix/>
          </a:blip>
          <a:srcRect t="28562" b="27896"/>
          <a:stretch/>
        </p:blipFill>
        <p:spPr>
          <a:xfrm>
            <a:off x="867925" y="2391275"/>
            <a:ext cx="2329000" cy="1014074"/>
          </a:xfrm>
          <a:prstGeom prst="rect">
            <a:avLst/>
          </a:prstGeom>
          <a:noFill/>
          <a:ln>
            <a:noFill/>
          </a:ln>
        </p:spPr>
      </p:pic>
      <p:pic>
        <p:nvPicPr>
          <p:cNvPr id="478" name="Google Shape;478;p9"/>
          <p:cNvPicPr preferRelativeResize="0"/>
          <p:nvPr/>
        </p:nvPicPr>
        <p:blipFill rotWithShape="1">
          <a:blip r:embed="rId6">
            <a:alphaModFix/>
          </a:blip>
          <a:srcRect t="25645" b="27036"/>
          <a:stretch/>
        </p:blipFill>
        <p:spPr>
          <a:xfrm>
            <a:off x="4940125" y="2391274"/>
            <a:ext cx="2143125" cy="1014075"/>
          </a:xfrm>
          <a:prstGeom prst="rect">
            <a:avLst/>
          </a:prstGeom>
          <a:noFill/>
          <a:ln>
            <a:noFill/>
          </a:ln>
        </p:spPr>
      </p:pic>
      <p:pic>
        <p:nvPicPr>
          <p:cNvPr id="479" name="Google Shape;479;p9"/>
          <p:cNvPicPr preferRelativeResize="0"/>
          <p:nvPr/>
        </p:nvPicPr>
        <p:blipFill rotWithShape="1">
          <a:blip r:embed="rId7">
            <a:alphaModFix/>
          </a:blip>
          <a:srcRect l="10870" t="31533" r="11314" b="21147"/>
          <a:stretch/>
        </p:blipFill>
        <p:spPr>
          <a:xfrm>
            <a:off x="588275" y="3649400"/>
            <a:ext cx="2940000" cy="919500"/>
          </a:xfrm>
          <a:prstGeom prst="rect">
            <a:avLst/>
          </a:prstGeom>
          <a:noFill/>
          <a:ln>
            <a:noFill/>
          </a:ln>
        </p:spPr>
      </p:pic>
      <p:pic>
        <p:nvPicPr>
          <p:cNvPr id="480" name="Google Shape;480;p9"/>
          <p:cNvPicPr preferRelativeResize="0"/>
          <p:nvPr/>
        </p:nvPicPr>
        <p:blipFill>
          <a:blip r:embed="rId8">
            <a:alphaModFix/>
          </a:blip>
          <a:stretch>
            <a:fillRect/>
          </a:stretch>
        </p:blipFill>
        <p:spPr>
          <a:xfrm>
            <a:off x="4822725" y="3519225"/>
            <a:ext cx="2329000" cy="1197781"/>
          </a:xfrm>
          <a:prstGeom prst="rect">
            <a:avLst/>
          </a:prstGeom>
          <a:noFill/>
          <a:ln>
            <a:noFill/>
          </a:ln>
        </p:spPr>
      </p:pic>
      <p:pic>
        <p:nvPicPr>
          <p:cNvPr id="481" name="Google Shape;481;p9"/>
          <p:cNvPicPr preferRelativeResize="0"/>
          <p:nvPr/>
        </p:nvPicPr>
        <p:blipFill>
          <a:blip r:embed="rId8">
            <a:alphaModFix/>
          </a:blip>
          <a:stretch>
            <a:fillRect/>
          </a:stretch>
        </p:blipFill>
        <p:spPr>
          <a:xfrm>
            <a:off x="963675" y="4645100"/>
            <a:ext cx="2329000" cy="1197781"/>
          </a:xfrm>
          <a:prstGeom prst="rect">
            <a:avLst/>
          </a:prstGeom>
          <a:noFill/>
          <a:ln>
            <a:noFill/>
          </a:ln>
        </p:spPr>
      </p:pic>
      <p:pic>
        <p:nvPicPr>
          <p:cNvPr id="482" name="Google Shape;482;p9"/>
          <p:cNvPicPr preferRelativeResize="0"/>
          <p:nvPr/>
        </p:nvPicPr>
        <p:blipFill>
          <a:blip r:embed="rId9">
            <a:alphaModFix/>
          </a:blip>
          <a:stretch>
            <a:fillRect/>
          </a:stretch>
        </p:blipFill>
        <p:spPr>
          <a:xfrm>
            <a:off x="4737200" y="4659289"/>
            <a:ext cx="2607000" cy="1216785"/>
          </a:xfrm>
          <a:prstGeom prst="rect">
            <a:avLst/>
          </a:prstGeom>
          <a:noFill/>
          <a:ln>
            <a:noFill/>
          </a:ln>
        </p:spPr>
      </p:pic>
      <p:sp>
        <p:nvSpPr>
          <p:cNvPr id="483" name="Google Shape;483;p9"/>
          <p:cNvSpPr/>
          <p:nvPr/>
        </p:nvSpPr>
        <p:spPr>
          <a:xfrm>
            <a:off x="8669750" y="2593850"/>
            <a:ext cx="29400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001E33"/>
                </a:solidFill>
              </a:rPr>
              <a:t>2 hours 51 minutes</a:t>
            </a:r>
            <a:endParaRPr sz="2200" b="1" i="0" u="none" strike="noStrike" cap="none">
              <a:solidFill>
                <a:srgbClr val="000000"/>
              </a:solidFill>
            </a:endParaRPr>
          </a:p>
        </p:txBody>
      </p:sp>
      <p:sp>
        <p:nvSpPr>
          <p:cNvPr id="484" name="Google Shape;484;p9"/>
          <p:cNvSpPr/>
          <p:nvPr/>
        </p:nvSpPr>
        <p:spPr>
          <a:xfrm>
            <a:off x="8745950" y="3840425"/>
            <a:ext cx="29400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001E33"/>
                </a:solidFill>
              </a:rPr>
              <a:t>6 hours 51 minutes</a:t>
            </a:r>
            <a:endParaRPr sz="2200" b="1" i="0" u="none" strike="noStrike" cap="none">
              <a:solidFill>
                <a:srgbClr val="000000"/>
              </a:solidFill>
            </a:endParaRPr>
          </a:p>
        </p:txBody>
      </p:sp>
      <p:sp>
        <p:nvSpPr>
          <p:cNvPr id="485" name="Google Shape;485;p9"/>
          <p:cNvSpPr/>
          <p:nvPr/>
        </p:nvSpPr>
        <p:spPr>
          <a:xfrm>
            <a:off x="8745950" y="4956050"/>
            <a:ext cx="29400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a:solidFill>
                  <a:srgbClr val="001E33"/>
                </a:solidFill>
              </a:rPr>
              <a:t>8 hours 51 minutes</a:t>
            </a:r>
            <a:endParaRPr sz="2200" b="1" i="0" u="none" strike="noStrike" cap="none">
              <a:solidFill>
                <a:srgbClr val="000000"/>
              </a:solidFill>
            </a:endParaRPr>
          </a:p>
        </p:txBody>
      </p:sp>
      <p:sp>
        <p:nvSpPr>
          <p:cNvPr id="486" name="Google Shape;486;p9"/>
          <p:cNvSpPr/>
          <p:nvPr/>
        </p:nvSpPr>
        <p:spPr>
          <a:xfrm>
            <a:off x="3568425" y="28226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3720825" y="39656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3568425" y="51086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7454625" y="27464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530825" y="39656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7454625" y="5108650"/>
            <a:ext cx="920700" cy="195900"/>
          </a:xfrm>
          <a:prstGeom prst="stripedRightArrow">
            <a:avLst>
              <a:gd name="adj1" fmla="val 50000"/>
              <a:gd name="adj2" fmla="val 50000"/>
            </a:avLst>
          </a:prstGeom>
          <a:solidFill>
            <a:srgbClr val="00AADB"/>
          </a:solidFill>
          <a:ln w="28575" cap="flat" cmpd="sng">
            <a:solidFill>
              <a:srgbClr val="00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i="1">
                <a:solidFill>
                  <a:schemeClr val="accent2"/>
                </a:solidFill>
              </a:rPr>
              <a:t>Font size should be of at least 22 points</a:t>
            </a:r>
            <a:endParaRPr b="1">
              <a:solidFill>
                <a:schemeClr val="accent2"/>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1019</Words>
  <Application>Microsoft Office PowerPoint</Application>
  <PresentationFormat>Panorámica</PresentationFormat>
  <Paragraphs>177</Paragraphs>
  <Slides>13</Slides>
  <Notes>13</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13</vt:i4>
      </vt:variant>
    </vt:vector>
  </HeadingPairs>
  <TitlesOfParts>
    <vt:vector size="20" baseType="lpstr">
      <vt:lpstr>Times New Roman</vt:lpstr>
      <vt:lpstr>Arial</vt:lpstr>
      <vt:lpstr>Calibri</vt:lpstr>
      <vt:lpstr>Fira Sans Extra Condensed</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Referee</dc:creator>
  <cp:lastModifiedBy>Valentina Movil Sandoval</cp:lastModifiedBy>
  <cp:revision>2</cp:revision>
  <dcterms:created xsi:type="dcterms:W3CDTF">2020-06-26T14:36:07Z</dcterms:created>
  <dcterms:modified xsi:type="dcterms:W3CDTF">2022-04-18T03:13:18Z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Panorámica</vt:lpwstr>
  </property>
  <property fmtid="{D5CDD505-2E9C-101B-9397-08002B2CF9AE}" pid="9" name="ScaleCrop">
    <vt:bool>false</vt:bool>
  </property>
  <property fmtid="{D5CDD505-2E9C-101B-9397-08002B2CF9AE}" pid="10" name="ShareDoc">
    <vt:bool>false</vt:bool>
  </property>
  <property fmtid="{D5CDD505-2E9C-101B-9397-08002B2CF9AE}" pid="11" name="Slides">
    <vt:i4>2</vt:i4>
  </property>
</Properties>
</file>